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41"/>
  </p:notesMasterIdLst>
  <p:sldIdLst>
    <p:sldId id="273" r:id="rId2"/>
    <p:sldId id="260" r:id="rId3"/>
    <p:sldId id="266" r:id="rId4"/>
    <p:sldId id="272" r:id="rId5"/>
    <p:sldId id="258" r:id="rId6"/>
    <p:sldId id="257" r:id="rId7"/>
    <p:sldId id="261" r:id="rId8"/>
    <p:sldId id="265" r:id="rId9"/>
    <p:sldId id="262" r:id="rId10"/>
    <p:sldId id="263" r:id="rId11"/>
    <p:sldId id="275" r:id="rId12"/>
    <p:sldId id="276" r:id="rId13"/>
    <p:sldId id="277" r:id="rId14"/>
    <p:sldId id="282" r:id="rId15"/>
    <p:sldId id="283" r:id="rId16"/>
    <p:sldId id="284" r:id="rId17"/>
    <p:sldId id="285" r:id="rId18"/>
    <p:sldId id="331" r:id="rId19"/>
    <p:sldId id="370" r:id="rId20"/>
    <p:sldId id="371" r:id="rId21"/>
    <p:sldId id="372" r:id="rId22"/>
    <p:sldId id="373" r:id="rId23"/>
    <p:sldId id="374" r:id="rId24"/>
    <p:sldId id="375" r:id="rId25"/>
    <p:sldId id="361" r:id="rId26"/>
    <p:sldId id="256" r:id="rId27"/>
    <p:sldId id="376" r:id="rId28"/>
    <p:sldId id="364" r:id="rId29"/>
    <p:sldId id="365" r:id="rId30"/>
    <p:sldId id="366" r:id="rId31"/>
    <p:sldId id="363" r:id="rId32"/>
    <p:sldId id="367" r:id="rId33"/>
    <p:sldId id="368" r:id="rId34"/>
    <p:sldId id="280" r:id="rId35"/>
    <p:sldId id="281" r:id="rId36"/>
    <p:sldId id="286" r:id="rId37"/>
    <p:sldId id="377" r:id="rId38"/>
    <p:sldId id="278"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4650"/>
  </p:normalViewPr>
  <p:slideViewPr>
    <p:cSldViewPr snapToGrid="0">
      <p:cViewPr varScale="1">
        <p:scale>
          <a:sx n="115" d="100"/>
          <a:sy n="115" d="100"/>
        </p:scale>
        <p:origin x="240" y="3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185598661379438E-2"/>
          <c:y val="0.3679709344760716"/>
          <c:w val="0.89215142493664723"/>
          <c:h val="0.5649206724210647"/>
        </c:manualLayout>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Sheet1!$B$2</c:f>
              <c:numCache>
                <c:formatCode>General</c:formatCode>
                <c:ptCount val="1"/>
                <c:pt idx="0">
                  <c:v>15</c:v>
                </c:pt>
              </c:numCache>
            </c:numRef>
          </c:val>
          <c:extLst>
            <c:ext xmlns:c16="http://schemas.microsoft.com/office/drawing/2014/chart" uri="{C3380CC4-5D6E-409C-BE32-E72D297353CC}">
              <c16:uniqueId val="{00000000-D133-8D4B-A51D-847FF70AD8A3}"/>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Sheet1!$C$2</c:f>
              <c:numCache>
                <c:formatCode>General</c:formatCode>
                <c:ptCount val="1"/>
                <c:pt idx="0">
                  <c:v>13</c:v>
                </c:pt>
              </c:numCache>
            </c:numRef>
          </c:val>
          <c:extLst>
            <c:ext xmlns:c16="http://schemas.microsoft.com/office/drawing/2014/chart" uri="{C3380CC4-5D6E-409C-BE32-E72D297353CC}">
              <c16:uniqueId val="{00000001-D133-8D4B-A51D-847FF70AD8A3}"/>
            </c:ext>
          </c:extLst>
        </c:ser>
        <c:ser>
          <c:idx val="2"/>
          <c:order val="2"/>
          <c:tx>
            <c:strRef>
              <c:f>Sheet1!$D$1</c:f>
              <c:strCache>
                <c:ptCount val="1"/>
                <c:pt idx="0">
                  <c:v>Average Percentage</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Sprint-06</c:v>
                </c:pt>
              </c:strCache>
            </c:strRef>
          </c:cat>
          <c:val>
            <c:numRef>
              <c:f>Sheet1!$D$2</c:f>
              <c:numCache>
                <c:formatCode>General</c:formatCode>
                <c:ptCount val="1"/>
                <c:pt idx="0">
                  <c:v>86.666666666666671</c:v>
                </c:pt>
              </c:numCache>
            </c:numRef>
          </c:val>
          <c:extLst>
            <c:ext xmlns:c16="http://schemas.microsoft.com/office/drawing/2014/chart" uri="{C3380CC4-5D6E-409C-BE32-E72D297353CC}">
              <c16:uniqueId val="{00000002-D133-8D4B-A51D-847FF70AD8A3}"/>
            </c:ext>
          </c:extLst>
        </c:ser>
        <c:dLbls>
          <c:showLegendKey val="0"/>
          <c:showVal val="0"/>
          <c:showCatName val="0"/>
          <c:showSerName val="0"/>
          <c:showPercent val="0"/>
          <c:showBubbleSize val="0"/>
        </c:dLbls>
        <c:gapWidth val="444"/>
        <c:axId val="1178873359"/>
        <c:axId val="1178862831"/>
      </c:barChart>
      <c:catAx>
        <c:axId val="1178873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78862831"/>
        <c:crosses val="autoZero"/>
        <c:auto val="1"/>
        <c:lblAlgn val="ctr"/>
        <c:lblOffset val="100"/>
        <c:noMultiLvlLbl val="0"/>
      </c:catAx>
      <c:valAx>
        <c:axId val="1178862831"/>
        <c:scaling>
          <c:orientation val="minMax"/>
        </c:scaling>
        <c:delete val="1"/>
        <c:axPos val="l"/>
        <c:numFmt formatCode="General" sourceLinked="1"/>
        <c:majorTickMark val="none"/>
        <c:minorTickMark val="none"/>
        <c:tickLblPos val="nextTo"/>
        <c:crossAx val="11788733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Estimated</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Sheet1!$B$2:$B$7</c:f>
              <c:numCache>
                <c:formatCode>General</c:formatCode>
                <c:ptCount val="6"/>
                <c:pt idx="0">
                  <c:v>10</c:v>
                </c:pt>
                <c:pt idx="1">
                  <c:v>16</c:v>
                </c:pt>
                <c:pt idx="2">
                  <c:v>19</c:v>
                </c:pt>
                <c:pt idx="3">
                  <c:v>20</c:v>
                </c:pt>
                <c:pt idx="4">
                  <c:v>12</c:v>
                </c:pt>
                <c:pt idx="5">
                  <c:v>15</c:v>
                </c:pt>
              </c:numCache>
            </c:numRef>
          </c:val>
          <c:extLst>
            <c:ext xmlns:c16="http://schemas.microsoft.com/office/drawing/2014/chart" uri="{C3380CC4-5D6E-409C-BE32-E72D297353CC}">
              <c16:uniqueId val="{00000000-1373-DA4B-83A0-B73CBB711897}"/>
            </c:ext>
          </c:extLst>
        </c:ser>
        <c:ser>
          <c:idx val="1"/>
          <c:order val="1"/>
          <c:tx>
            <c:strRef>
              <c:f>Sheet1!$C$1</c:f>
              <c:strCache>
                <c:ptCount val="1"/>
                <c:pt idx="0">
                  <c:v>Completed</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Sheet1!$A$2:$A$7</c:f>
              <c:strCache>
                <c:ptCount val="6"/>
                <c:pt idx="0">
                  <c:v>Sprint-01</c:v>
                </c:pt>
                <c:pt idx="1">
                  <c:v>Sprint-02</c:v>
                </c:pt>
                <c:pt idx="2">
                  <c:v>Sprint-03</c:v>
                </c:pt>
                <c:pt idx="3">
                  <c:v>Sprint-04</c:v>
                </c:pt>
                <c:pt idx="4">
                  <c:v>Sprint-05</c:v>
                </c:pt>
                <c:pt idx="5">
                  <c:v>Sprint-06</c:v>
                </c:pt>
              </c:strCache>
            </c:strRef>
          </c:cat>
          <c:val>
            <c:numRef>
              <c:f>Sheet1!$C$2:$C$7</c:f>
              <c:numCache>
                <c:formatCode>General</c:formatCode>
                <c:ptCount val="6"/>
                <c:pt idx="0">
                  <c:v>10</c:v>
                </c:pt>
                <c:pt idx="1">
                  <c:v>14</c:v>
                </c:pt>
                <c:pt idx="2">
                  <c:v>17</c:v>
                </c:pt>
                <c:pt idx="3">
                  <c:v>18</c:v>
                </c:pt>
                <c:pt idx="4">
                  <c:v>11</c:v>
                </c:pt>
                <c:pt idx="5">
                  <c:v>13</c:v>
                </c:pt>
              </c:numCache>
            </c:numRef>
          </c:val>
          <c:extLst>
            <c:ext xmlns:c16="http://schemas.microsoft.com/office/drawing/2014/chart" uri="{C3380CC4-5D6E-409C-BE32-E72D297353CC}">
              <c16:uniqueId val="{00000001-1373-DA4B-83A0-B73CBB711897}"/>
            </c:ext>
          </c:extLst>
        </c:ser>
        <c:dLbls>
          <c:showLegendKey val="0"/>
          <c:showVal val="0"/>
          <c:showCatName val="0"/>
          <c:showSerName val="0"/>
          <c:showPercent val="0"/>
          <c:showBubbleSize val="0"/>
        </c:dLbls>
        <c:gapWidth val="100"/>
        <c:overlap val="-24"/>
        <c:axId val="367530080"/>
        <c:axId val="367520912"/>
      </c:barChart>
      <c:catAx>
        <c:axId val="3675300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3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Commited </c:v>
                </c:pt>
              </c:strCache>
            </c:strRef>
          </c:tx>
          <c:spPr>
            <a:ln w="28575" cap="rnd">
              <a:solidFill>
                <a:schemeClr val="accent1"/>
              </a:solidFill>
              <a:round/>
            </a:ln>
            <a:effectLst/>
          </c:spPr>
          <c:marker>
            <c:symbol val="none"/>
          </c:marker>
          <c:cat>
            <c:strRef>
              <c:f>Sheet1!$A$2:$A$7</c:f>
              <c:strCache>
                <c:ptCount val="6"/>
                <c:pt idx="0">
                  <c:v>week-1</c:v>
                </c:pt>
                <c:pt idx="1">
                  <c:v>week-2</c:v>
                </c:pt>
                <c:pt idx="3">
                  <c:v>week-03</c:v>
                </c:pt>
                <c:pt idx="5">
                  <c:v>week-04</c:v>
                </c:pt>
              </c:strCache>
            </c:strRef>
          </c:cat>
          <c:val>
            <c:numRef>
              <c:f>Sheet1!$B$2:$B$7</c:f>
              <c:numCache>
                <c:formatCode>General</c:formatCode>
                <c:ptCount val="6"/>
                <c:pt idx="0">
                  <c:v>15</c:v>
                </c:pt>
                <c:pt idx="1">
                  <c:v>12</c:v>
                </c:pt>
                <c:pt idx="2">
                  <c:v>9</c:v>
                </c:pt>
                <c:pt idx="3">
                  <c:v>7</c:v>
                </c:pt>
                <c:pt idx="4">
                  <c:v>2</c:v>
                </c:pt>
                <c:pt idx="5">
                  <c:v>0</c:v>
                </c:pt>
              </c:numCache>
            </c:numRef>
          </c:val>
          <c:smooth val="0"/>
          <c:extLst>
            <c:ext xmlns:c16="http://schemas.microsoft.com/office/drawing/2014/chart" uri="{C3380CC4-5D6E-409C-BE32-E72D297353CC}">
              <c16:uniqueId val="{00000000-A855-9C4F-8D28-CF53DD07F59B}"/>
            </c:ext>
          </c:extLst>
        </c:ser>
        <c:ser>
          <c:idx val="1"/>
          <c:order val="1"/>
          <c:tx>
            <c:strRef>
              <c:f>Sheet1!$C$1</c:f>
              <c:strCache>
                <c:ptCount val="1"/>
                <c:pt idx="0">
                  <c:v>Actual</c:v>
                </c:pt>
              </c:strCache>
            </c:strRef>
          </c:tx>
          <c:spPr>
            <a:ln w="28575" cap="rnd">
              <a:solidFill>
                <a:schemeClr val="accent2"/>
              </a:solidFill>
              <a:round/>
            </a:ln>
            <a:effectLst/>
          </c:spPr>
          <c:marker>
            <c:symbol val="none"/>
          </c:marker>
          <c:cat>
            <c:strRef>
              <c:f>Sheet1!$A$2:$A$7</c:f>
              <c:strCache>
                <c:ptCount val="6"/>
                <c:pt idx="0">
                  <c:v>week-1</c:v>
                </c:pt>
                <c:pt idx="1">
                  <c:v>week-2</c:v>
                </c:pt>
                <c:pt idx="3">
                  <c:v>week-03</c:v>
                </c:pt>
                <c:pt idx="5">
                  <c:v>week-04</c:v>
                </c:pt>
              </c:strCache>
            </c:strRef>
          </c:cat>
          <c:val>
            <c:numRef>
              <c:f>Sheet1!$C$2:$C$7</c:f>
              <c:numCache>
                <c:formatCode>General</c:formatCode>
                <c:ptCount val="6"/>
                <c:pt idx="0">
                  <c:v>14</c:v>
                </c:pt>
                <c:pt idx="1">
                  <c:v>11</c:v>
                </c:pt>
                <c:pt idx="2">
                  <c:v>10</c:v>
                </c:pt>
                <c:pt idx="3">
                  <c:v>5</c:v>
                </c:pt>
                <c:pt idx="4">
                  <c:v>1</c:v>
                </c:pt>
                <c:pt idx="5">
                  <c:v>0</c:v>
                </c:pt>
              </c:numCache>
            </c:numRef>
          </c:val>
          <c:smooth val="0"/>
          <c:extLst>
            <c:ext xmlns:c16="http://schemas.microsoft.com/office/drawing/2014/chart" uri="{C3380CC4-5D6E-409C-BE32-E72D297353CC}">
              <c16:uniqueId val="{00000001-A855-9C4F-8D28-CF53DD07F59B}"/>
            </c:ext>
          </c:extLst>
        </c:ser>
        <c:dLbls>
          <c:showLegendKey val="0"/>
          <c:showVal val="0"/>
          <c:showCatName val="0"/>
          <c:showSerName val="0"/>
          <c:showPercent val="0"/>
          <c:showBubbleSize val="0"/>
        </c:dLbls>
        <c:smooth val="0"/>
        <c:axId val="510965615"/>
        <c:axId val="510967343"/>
      </c:lineChart>
      <c:dateAx>
        <c:axId val="51096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7343"/>
        <c:crosses val="autoZero"/>
        <c:auto val="0"/>
        <c:lblOffset val="100"/>
        <c:baseTimeUnit val="days"/>
      </c:dateAx>
      <c:valAx>
        <c:axId val="510967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0965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5.png"/><Relationship Id="rId1" Type="http://schemas.openxmlformats.org/officeDocument/2006/relationships/hyperlink" Target="https://github.com/htmw/2023S-Team4/wiki" TargetMode="Externa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github.com/htmw/2023S-Team4/wiki" TargetMode="External"/><Relationship Id="rId2" Type="http://schemas.openxmlformats.org/officeDocument/2006/relationships/image" Target="../media/image47.svg"/><Relationship Id="rId1" Type="http://schemas.openxmlformats.org/officeDocument/2006/relationships/image" Target="../media/image45.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9B685-519B-4BA0-BF13-6FF8C3BBACB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0EB82CD7-EE23-43BE-9843-5906F44477A3}">
      <dgm:prSet/>
      <dgm:spPr/>
      <dgm:t>
        <a:bodyPr/>
        <a:lstStyle/>
        <a:p>
          <a:r>
            <a:rPr lang="en-US"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gm:t>
    </dgm:pt>
    <dgm:pt modelId="{A1960950-0916-4B95-9350-A5DAFCF15801}" type="parTrans" cxnId="{031FED48-3AB2-413F-8B12-DF72640FAE9B}">
      <dgm:prSet/>
      <dgm:spPr/>
      <dgm:t>
        <a:bodyPr/>
        <a:lstStyle/>
        <a:p>
          <a:endParaRPr lang="en-US"/>
        </a:p>
      </dgm:t>
    </dgm:pt>
    <dgm:pt modelId="{9AB51E83-4108-4BE0-B4D2-63EB5314F566}" type="sibTrans" cxnId="{031FED48-3AB2-413F-8B12-DF72640FAE9B}">
      <dgm:prSet phldrT="1" phldr="0"/>
      <dgm:spPr/>
      <dgm:t>
        <a:bodyPr/>
        <a:lstStyle/>
        <a:p>
          <a:endParaRPr lang="en-US"/>
        </a:p>
      </dgm:t>
    </dgm:pt>
    <dgm:pt modelId="{92325BBB-5081-44B5-80CE-1623B60E7CF4}">
      <dgm:prSet/>
      <dgm:spPr/>
      <dgm:t>
        <a:bodyPr/>
        <a:lstStyle/>
        <a:p>
          <a:r>
            <a:rPr lang="en-US"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gm:t>
    </dgm:pt>
    <dgm:pt modelId="{DB667208-0F77-4122-8440-CF2D944E5073}" type="parTrans" cxnId="{374316FB-6123-4E6A-B8DE-1772B904684F}">
      <dgm:prSet/>
      <dgm:spPr/>
      <dgm:t>
        <a:bodyPr/>
        <a:lstStyle/>
        <a:p>
          <a:endParaRPr lang="en-US"/>
        </a:p>
      </dgm:t>
    </dgm:pt>
    <dgm:pt modelId="{1420C925-F604-485F-BDD1-8577E0C7AD01}" type="sibTrans" cxnId="{374316FB-6123-4E6A-B8DE-1772B904684F}">
      <dgm:prSet phldrT="2" phldr="0"/>
      <dgm:spPr/>
      <dgm:t>
        <a:bodyPr/>
        <a:lstStyle/>
        <a:p>
          <a:endParaRPr lang="en-US"/>
        </a:p>
      </dgm:t>
    </dgm:pt>
    <dgm:pt modelId="{52A981DA-9A0C-43B1-AD63-6FD3312A7E12}">
      <dgm:prSet/>
      <dgm:spPr/>
      <dgm:t>
        <a:bodyPr/>
        <a:lstStyle/>
        <a:p>
          <a:r>
            <a:rPr lang="en-US"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gm:t>
    </dgm:pt>
    <dgm:pt modelId="{F4B79911-6385-48AD-9B06-56EFD484FAD5}" type="parTrans" cxnId="{1C5B41F9-790C-4DC4-9F5F-75EF68DAFC68}">
      <dgm:prSet/>
      <dgm:spPr/>
      <dgm:t>
        <a:bodyPr/>
        <a:lstStyle/>
        <a:p>
          <a:endParaRPr lang="en-US"/>
        </a:p>
      </dgm:t>
    </dgm:pt>
    <dgm:pt modelId="{8969DDC3-200D-4409-9244-8F796C923AEF}" type="sibTrans" cxnId="{1C5B41F9-790C-4DC4-9F5F-75EF68DAFC68}">
      <dgm:prSet phldrT="3" phldr="0"/>
      <dgm:spPr/>
      <dgm:t>
        <a:bodyPr/>
        <a:lstStyle/>
        <a:p>
          <a:endParaRPr lang="en-US"/>
        </a:p>
      </dgm:t>
    </dgm:pt>
    <dgm:pt modelId="{FD3D71BA-173C-445D-98C3-A60EDC047965}">
      <dgm:prSet/>
      <dgm:spPr/>
      <dgm:t>
        <a:bodyPr/>
        <a:lstStyle/>
        <a:p>
          <a:r>
            <a:rPr lang="en-US"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gm:t>
    </dgm:pt>
    <dgm:pt modelId="{576DDA16-7E37-443F-BDB6-D0608F6B7BEE}" type="parTrans" cxnId="{B5D44BC3-2991-4021-B19D-79FC12C21DD2}">
      <dgm:prSet/>
      <dgm:spPr/>
      <dgm:t>
        <a:bodyPr/>
        <a:lstStyle/>
        <a:p>
          <a:endParaRPr lang="en-US"/>
        </a:p>
      </dgm:t>
    </dgm:pt>
    <dgm:pt modelId="{2272CFED-D9EB-4E75-A407-B3870B5B23A8}" type="sibTrans" cxnId="{B5D44BC3-2991-4021-B19D-79FC12C21DD2}">
      <dgm:prSet phldrT="4" phldr="0"/>
      <dgm:spPr/>
      <dgm:t>
        <a:bodyPr/>
        <a:lstStyle/>
        <a:p>
          <a:endParaRPr lang="en-US"/>
        </a:p>
      </dgm:t>
    </dgm:pt>
    <dgm:pt modelId="{61DF2972-3247-4E54-8229-F68AD0FF3700}">
      <dgm:prSet/>
      <dgm:spPr/>
      <dgm:t>
        <a:bodyPr/>
        <a:lstStyle/>
        <a:p>
          <a:r>
            <a:rPr lang="en-US"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dgm:t>
    </dgm:pt>
    <dgm:pt modelId="{8C2B2A2F-A3E2-43C6-81E9-215C8060F5CA}" type="parTrans" cxnId="{60F16E7E-7069-451D-9455-02E0EB6F9B23}">
      <dgm:prSet/>
      <dgm:spPr/>
      <dgm:t>
        <a:bodyPr/>
        <a:lstStyle/>
        <a:p>
          <a:endParaRPr lang="en-US"/>
        </a:p>
      </dgm:t>
    </dgm:pt>
    <dgm:pt modelId="{88AC824B-D411-4150-8F84-38176602C501}" type="sibTrans" cxnId="{60F16E7E-7069-451D-9455-02E0EB6F9B23}">
      <dgm:prSet phldrT="5" phldr="0"/>
      <dgm:spPr/>
      <dgm:t>
        <a:bodyPr/>
        <a:lstStyle/>
        <a:p>
          <a:endParaRPr lang="en-US"/>
        </a:p>
      </dgm:t>
    </dgm:pt>
    <dgm:pt modelId="{96F6C222-F820-A741-A006-1D04B49953E1}" type="pres">
      <dgm:prSet presAssocID="{3CB9B685-519B-4BA0-BF13-6FF8C3BBACB7}" presName="vert0" presStyleCnt="0">
        <dgm:presLayoutVars>
          <dgm:dir/>
          <dgm:animOne val="branch"/>
          <dgm:animLvl val="lvl"/>
        </dgm:presLayoutVars>
      </dgm:prSet>
      <dgm:spPr/>
    </dgm:pt>
    <dgm:pt modelId="{8477B9F2-9C13-4C4E-9B25-6DA4D1608DA7}" type="pres">
      <dgm:prSet presAssocID="{0EB82CD7-EE23-43BE-9843-5906F44477A3}" presName="thickLine" presStyleLbl="alignNode1" presStyleIdx="0" presStyleCnt="5"/>
      <dgm:spPr/>
    </dgm:pt>
    <dgm:pt modelId="{53E46356-55CE-2B41-A716-5724D15BE65A}" type="pres">
      <dgm:prSet presAssocID="{0EB82CD7-EE23-43BE-9843-5906F44477A3}" presName="horz1" presStyleCnt="0"/>
      <dgm:spPr/>
    </dgm:pt>
    <dgm:pt modelId="{2E32660D-11BE-9A43-9EF3-90C6F9F6C8F9}" type="pres">
      <dgm:prSet presAssocID="{0EB82CD7-EE23-43BE-9843-5906F44477A3}" presName="tx1" presStyleLbl="revTx" presStyleIdx="0" presStyleCnt="5"/>
      <dgm:spPr/>
    </dgm:pt>
    <dgm:pt modelId="{331B641D-8CD5-7F45-AABA-122182B68989}" type="pres">
      <dgm:prSet presAssocID="{0EB82CD7-EE23-43BE-9843-5906F44477A3}" presName="vert1" presStyleCnt="0"/>
      <dgm:spPr/>
    </dgm:pt>
    <dgm:pt modelId="{ACE3DEE3-5DDD-8F4C-BCB9-718E524434B9}" type="pres">
      <dgm:prSet presAssocID="{92325BBB-5081-44B5-80CE-1623B60E7CF4}" presName="thickLine" presStyleLbl="alignNode1" presStyleIdx="1" presStyleCnt="5"/>
      <dgm:spPr/>
    </dgm:pt>
    <dgm:pt modelId="{2C4D2291-33CE-9049-8CD9-E69FA510A743}" type="pres">
      <dgm:prSet presAssocID="{92325BBB-5081-44B5-80CE-1623B60E7CF4}" presName="horz1" presStyleCnt="0"/>
      <dgm:spPr/>
    </dgm:pt>
    <dgm:pt modelId="{0AC5CEFE-294C-A045-8B8D-6353BFAA8631}" type="pres">
      <dgm:prSet presAssocID="{92325BBB-5081-44B5-80CE-1623B60E7CF4}" presName="tx1" presStyleLbl="revTx" presStyleIdx="1" presStyleCnt="5"/>
      <dgm:spPr/>
    </dgm:pt>
    <dgm:pt modelId="{290B6939-585C-1B45-BB39-D7A5BD060EC5}" type="pres">
      <dgm:prSet presAssocID="{92325BBB-5081-44B5-80CE-1623B60E7CF4}" presName="vert1" presStyleCnt="0"/>
      <dgm:spPr/>
    </dgm:pt>
    <dgm:pt modelId="{335042C7-DB06-6E42-BCF7-EF72ACEC9187}" type="pres">
      <dgm:prSet presAssocID="{52A981DA-9A0C-43B1-AD63-6FD3312A7E12}" presName="thickLine" presStyleLbl="alignNode1" presStyleIdx="2" presStyleCnt="5"/>
      <dgm:spPr/>
    </dgm:pt>
    <dgm:pt modelId="{F7BD9BAD-2D40-D94F-B497-67B82227F824}" type="pres">
      <dgm:prSet presAssocID="{52A981DA-9A0C-43B1-AD63-6FD3312A7E12}" presName="horz1" presStyleCnt="0"/>
      <dgm:spPr/>
    </dgm:pt>
    <dgm:pt modelId="{01EF6CD6-6AB3-5B46-86B2-77EFAE53FA12}" type="pres">
      <dgm:prSet presAssocID="{52A981DA-9A0C-43B1-AD63-6FD3312A7E12}" presName="tx1" presStyleLbl="revTx" presStyleIdx="2" presStyleCnt="5"/>
      <dgm:spPr/>
    </dgm:pt>
    <dgm:pt modelId="{7FD8B6F2-3627-FA47-B6AE-5827ABFF4FF5}" type="pres">
      <dgm:prSet presAssocID="{52A981DA-9A0C-43B1-AD63-6FD3312A7E12}" presName="vert1" presStyleCnt="0"/>
      <dgm:spPr/>
    </dgm:pt>
    <dgm:pt modelId="{DB2C4B03-1EEA-F943-964A-7AF2AD55CCE3}" type="pres">
      <dgm:prSet presAssocID="{FD3D71BA-173C-445D-98C3-A60EDC047965}" presName="thickLine" presStyleLbl="alignNode1" presStyleIdx="3" presStyleCnt="5"/>
      <dgm:spPr/>
    </dgm:pt>
    <dgm:pt modelId="{C3407A61-36D2-0941-8827-075C2EC2D51B}" type="pres">
      <dgm:prSet presAssocID="{FD3D71BA-173C-445D-98C3-A60EDC047965}" presName="horz1" presStyleCnt="0"/>
      <dgm:spPr/>
    </dgm:pt>
    <dgm:pt modelId="{298D0500-0114-C846-AEE8-A673E1B5D97D}" type="pres">
      <dgm:prSet presAssocID="{FD3D71BA-173C-445D-98C3-A60EDC047965}" presName="tx1" presStyleLbl="revTx" presStyleIdx="3" presStyleCnt="5"/>
      <dgm:spPr/>
    </dgm:pt>
    <dgm:pt modelId="{64B79CD4-4ADD-FA40-ACBB-42E39F9FFBF9}" type="pres">
      <dgm:prSet presAssocID="{FD3D71BA-173C-445D-98C3-A60EDC047965}" presName="vert1" presStyleCnt="0"/>
      <dgm:spPr/>
    </dgm:pt>
    <dgm:pt modelId="{F0F7C298-4BCC-594A-821A-C43E2C917404}" type="pres">
      <dgm:prSet presAssocID="{61DF2972-3247-4E54-8229-F68AD0FF3700}" presName="thickLine" presStyleLbl="alignNode1" presStyleIdx="4" presStyleCnt="5"/>
      <dgm:spPr/>
    </dgm:pt>
    <dgm:pt modelId="{FB533FEA-19AE-BC42-8E8F-C113DA750354}" type="pres">
      <dgm:prSet presAssocID="{61DF2972-3247-4E54-8229-F68AD0FF3700}" presName="horz1" presStyleCnt="0"/>
      <dgm:spPr/>
    </dgm:pt>
    <dgm:pt modelId="{F5308547-6CE0-0A41-BBCF-345FE1E879EF}" type="pres">
      <dgm:prSet presAssocID="{61DF2972-3247-4E54-8229-F68AD0FF3700}" presName="tx1" presStyleLbl="revTx" presStyleIdx="4" presStyleCnt="5"/>
      <dgm:spPr/>
    </dgm:pt>
    <dgm:pt modelId="{7CCA1872-2332-FC46-920D-10E119A0E389}" type="pres">
      <dgm:prSet presAssocID="{61DF2972-3247-4E54-8229-F68AD0FF3700}" presName="vert1" presStyleCnt="0"/>
      <dgm:spPr/>
    </dgm:pt>
  </dgm:ptLst>
  <dgm:cxnLst>
    <dgm:cxn modelId="{5D6FBB05-A292-FF44-918C-7A0CE006311F}" type="presOf" srcId="{3CB9B685-519B-4BA0-BF13-6FF8C3BBACB7}" destId="{96F6C222-F820-A741-A006-1D04B49953E1}" srcOrd="0" destOrd="0" presId="urn:microsoft.com/office/officeart/2008/layout/LinedList"/>
    <dgm:cxn modelId="{70884806-9A13-3D4F-B4AD-23BD13AC6ED9}" type="presOf" srcId="{FD3D71BA-173C-445D-98C3-A60EDC047965}" destId="{298D0500-0114-C846-AEE8-A673E1B5D97D}" srcOrd="0" destOrd="0" presId="urn:microsoft.com/office/officeart/2008/layout/LinedList"/>
    <dgm:cxn modelId="{C00F9B22-D970-F842-8E51-01C13044E3E5}" type="presOf" srcId="{61DF2972-3247-4E54-8229-F68AD0FF3700}" destId="{F5308547-6CE0-0A41-BBCF-345FE1E879EF}" srcOrd="0" destOrd="0" presId="urn:microsoft.com/office/officeart/2008/layout/LinedList"/>
    <dgm:cxn modelId="{031FED48-3AB2-413F-8B12-DF72640FAE9B}" srcId="{3CB9B685-519B-4BA0-BF13-6FF8C3BBACB7}" destId="{0EB82CD7-EE23-43BE-9843-5906F44477A3}" srcOrd="0" destOrd="0" parTransId="{A1960950-0916-4B95-9350-A5DAFCF15801}" sibTransId="{9AB51E83-4108-4BE0-B4D2-63EB5314F566}"/>
    <dgm:cxn modelId="{60F16E7E-7069-451D-9455-02E0EB6F9B23}" srcId="{3CB9B685-519B-4BA0-BF13-6FF8C3BBACB7}" destId="{61DF2972-3247-4E54-8229-F68AD0FF3700}" srcOrd="4" destOrd="0" parTransId="{8C2B2A2F-A3E2-43C6-81E9-215C8060F5CA}" sibTransId="{88AC824B-D411-4150-8F84-38176602C501}"/>
    <dgm:cxn modelId="{811BDA8D-98D5-504C-B5A9-3F1F91AF657E}" type="presOf" srcId="{0EB82CD7-EE23-43BE-9843-5906F44477A3}" destId="{2E32660D-11BE-9A43-9EF3-90C6F9F6C8F9}" srcOrd="0" destOrd="0" presId="urn:microsoft.com/office/officeart/2008/layout/LinedList"/>
    <dgm:cxn modelId="{FA300AB4-4DA8-C04C-BEA1-375AA37AF81E}" type="presOf" srcId="{52A981DA-9A0C-43B1-AD63-6FD3312A7E12}" destId="{01EF6CD6-6AB3-5B46-86B2-77EFAE53FA12}" srcOrd="0" destOrd="0" presId="urn:microsoft.com/office/officeart/2008/layout/LinedList"/>
    <dgm:cxn modelId="{69B878B5-6EF7-5940-B87D-D588E5F2BDC1}" type="presOf" srcId="{92325BBB-5081-44B5-80CE-1623B60E7CF4}" destId="{0AC5CEFE-294C-A045-8B8D-6353BFAA8631}" srcOrd="0" destOrd="0" presId="urn:microsoft.com/office/officeart/2008/layout/LinedList"/>
    <dgm:cxn modelId="{B5D44BC3-2991-4021-B19D-79FC12C21DD2}" srcId="{3CB9B685-519B-4BA0-BF13-6FF8C3BBACB7}" destId="{FD3D71BA-173C-445D-98C3-A60EDC047965}" srcOrd="3" destOrd="0" parTransId="{576DDA16-7E37-443F-BDB6-D0608F6B7BEE}" sibTransId="{2272CFED-D9EB-4E75-A407-B3870B5B23A8}"/>
    <dgm:cxn modelId="{1C5B41F9-790C-4DC4-9F5F-75EF68DAFC68}" srcId="{3CB9B685-519B-4BA0-BF13-6FF8C3BBACB7}" destId="{52A981DA-9A0C-43B1-AD63-6FD3312A7E12}" srcOrd="2" destOrd="0" parTransId="{F4B79911-6385-48AD-9B06-56EFD484FAD5}" sibTransId="{8969DDC3-200D-4409-9244-8F796C923AEF}"/>
    <dgm:cxn modelId="{374316FB-6123-4E6A-B8DE-1772B904684F}" srcId="{3CB9B685-519B-4BA0-BF13-6FF8C3BBACB7}" destId="{92325BBB-5081-44B5-80CE-1623B60E7CF4}" srcOrd="1" destOrd="0" parTransId="{DB667208-0F77-4122-8440-CF2D944E5073}" sibTransId="{1420C925-F604-485F-BDD1-8577E0C7AD01}"/>
    <dgm:cxn modelId="{9E015D00-0D73-954F-818B-B84F54D1609B}" type="presParOf" srcId="{96F6C222-F820-A741-A006-1D04B49953E1}" destId="{8477B9F2-9C13-4C4E-9B25-6DA4D1608DA7}" srcOrd="0" destOrd="0" presId="urn:microsoft.com/office/officeart/2008/layout/LinedList"/>
    <dgm:cxn modelId="{DA9C0499-B61D-9242-B3D5-DCB28151DDBF}" type="presParOf" srcId="{96F6C222-F820-A741-A006-1D04B49953E1}" destId="{53E46356-55CE-2B41-A716-5724D15BE65A}" srcOrd="1" destOrd="0" presId="urn:microsoft.com/office/officeart/2008/layout/LinedList"/>
    <dgm:cxn modelId="{72F37892-52D6-FB48-A284-F6D0C6730A27}" type="presParOf" srcId="{53E46356-55CE-2B41-A716-5724D15BE65A}" destId="{2E32660D-11BE-9A43-9EF3-90C6F9F6C8F9}" srcOrd="0" destOrd="0" presId="urn:microsoft.com/office/officeart/2008/layout/LinedList"/>
    <dgm:cxn modelId="{DFDB2314-810F-2A45-8C0C-04D7A730929E}" type="presParOf" srcId="{53E46356-55CE-2B41-A716-5724D15BE65A}" destId="{331B641D-8CD5-7F45-AABA-122182B68989}" srcOrd="1" destOrd="0" presId="urn:microsoft.com/office/officeart/2008/layout/LinedList"/>
    <dgm:cxn modelId="{83B43108-970E-6F42-B5E6-FFA75F354570}" type="presParOf" srcId="{96F6C222-F820-A741-A006-1D04B49953E1}" destId="{ACE3DEE3-5DDD-8F4C-BCB9-718E524434B9}" srcOrd="2" destOrd="0" presId="urn:microsoft.com/office/officeart/2008/layout/LinedList"/>
    <dgm:cxn modelId="{EDE30B4E-D29C-5A40-A8F1-D81C2ABCE460}" type="presParOf" srcId="{96F6C222-F820-A741-A006-1D04B49953E1}" destId="{2C4D2291-33CE-9049-8CD9-E69FA510A743}" srcOrd="3" destOrd="0" presId="urn:microsoft.com/office/officeart/2008/layout/LinedList"/>
    <dgm:cxn modelId="{EA21665E-830C-C247-8CC2-1D5E33121172}" type="presParOf" srcId="{2C4D2291-33CE-9049-8CD9-E69FA510A743}" destId="{0AC5CEFE-294C-A045-8B8D-6353BFAA8631}" srcOrd="0" destOrd="0" presId="urn:microsoft.com/office/officeart/2008/layout/LinedList"/>
    <dgm:cxn modelId="{16F07D29-1CED-F547-864F-D35C127F1776}" type="presParOf" srcId="{2C4D2291-33CE-9049-8CD9-E69FA510A743}" destId="{290B6939-585C-1B45-BB39-D7A5BD060EC5}" srcOrd="1" destOrd="0" presId="urn:microsoft.com/office/officeart/2008/layout/LinedList"/>
    <dgm:cxn modelId="{6E0C1E5A-7D48-6B4E-B382-2A104EEA7550}" type="presParOf" srcId="{96F6C222-F820-A741-A006-1D04B49953E1}" destId="{335042C7-DB06-6E42-BCF7-EF72ACEC9187}" srcOrd="4" destOrd="0" presId="urn:microsoft.com/office/officeart/2008/layout/LinedList"/>
    <dgm:cxn modelId="{5F004BA6-58DF-3542-A208-8380FCA2E588}" type="presParOf" srcId="{96F6C222-F820-A741-A006-1D04B49953E1}" destId="{F7BD9BAD-2D40-D94F-B497-67B82227F824}" srcOrd="5" destOrd="0" presId="urn:microsoft.com/office/officeart/2008/layout/LinedList"/>
    <dgm:cxn modelId="{41A3A842-F688-324D-A612-42EF1CF7A469}" type="presParOf" srcId="{F7BD9BAD-2D40-D94F-B497-67B82227F824}" destId="{01EF6CD6-6AB3-5B46-86B2-77EFAE53FA12}" srcOrd="0" destOrd="0" presId="urn:microsoft.com/office/officeart/2008/layout/LinedList"/>
    <dgm:cxn modelId="{FC100DFA-9313-9F4C-B250-3E62D5877B63}" type="presParOf" srcId="{F7BD9BAD-2D40-D94F-B497-67B82227F824}" destId="{7FD8B6F2-3627-FA47-B6AE-5827ABFF4FF5}" srcOrd="1" destOrd="0" presId="urn:microsoft.com/office/officeart/2008/layout/LinedList"/>
    <dgm:cxn modelId="{20C1D5E2-1F81-5F42-9EBF-10AA126AC05F}" type="presParOf" srcId="{96F6C222-F820-A741-A006-1D04B49953E1}" destId="{DB2C4B03-1EEA-F943-964A-7AF2AD55CCE3}" srcOrd="6" destOrd="0" presId="urn:microsoft.com/office/officeart/2008/layout/LinedList"/>
    <dgm:cxn modelId="{1CAABB69-F52E-6146-B563-A8868B842AD1}" type="presParOf" srcId="{96F6C222-F820-A741-A006-1D04B49953E1}" destId="{C3407A61-36D2-0941-8827-075C2EC2D51B}" srcOrd="7" destOrd="0" presId="urn:microsoft.com/office/officeart/2008/layout/LinedList"/>
    <dgm:cxn modelId="{01FD54A5-7544-B54C-AEF1-9B08CA0E1E11}" type="presParOf" srcId="{C3407A61-36D2-0941-8827-075C2EC2D51B}" destId="{298D0500-0114-C846-AEE8-A673E1B5D97D}" srcOrd="0" destOrd="0" presId="urn:microsoft.com/office/officeart/2008/layout/LinedList"/>
    <dgm:cxn modelId="{41A8772E-340D-394C-BD83-33FBB61FE700}" type="presParOf" srcId="{C3407A61-36D2-0941-8827-075C2EC2D51B}" destId="{64B79CD4-4ADD-FA40-ACBB-42E39F9FFBF9}" srcOrd="1" destOrd="0" presId="urn:microsoft.com/office/officeart/2008/layout/LinedList"/>
    <dgm:cxn modelId="{A706298B-CEC4-414B-BC16-BA628BA2AF06}" type="presParOf" srcId="{96F6C222-F820-A741-A006-1D04B49953E1}" destId="{F0F7C298-4BCC-594A-821A-C43E2C917404}" srcOrd="8" destOrd="0" presId="urn:microsoft.com/office/officeart/2008/layout/LinedList"/>
    <dgm:cxn modelId="{A6110000-0E9A-0C48-812C-DB39D4AD90F1}" type="presParOf" srcId="{96F6C222-F820-A741-A006-1D04B49953E1}" destId="{FB533FEA-19AE-BC42-8E8F-C113DA750354}" srcOrd="9" destOrd="0" presId="urn:microsoft.com/office/officeart/2008/layout/LinedList"/>
    <dgm:cxn modelId="{658FA839-64D5-DB4F-8D50-D1F070A7C758}" type="presParOf" srcId="{FB533FEA-19AE-BC42-8E8F-C113DA750354}" destId="{F5308547-6CE0-0A41-BBCF-345FE1E879EF}" srcOrd="0" destOrd="0" presId="urn:microsoft.com/office/officeart/2008/layout/LinedList"/>
    <dgm:cxn modelId="{AF12CC33-3B83-0C46-A66A-1E5949A754D7}" type="presParOf" srcId="{FB533FEA-19AE-BC42-8E8F-C113DA750354}" destId="{7CCA1872-2332-FC46-920D-10E119A0E3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3AA18B-7EFC-4142-A053-C4A717DFC55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CA79EB2-48AC-42D9-BE6F-8ECF0A78AB3B}">
      <dgm:prSet/>
      <dgm:spPr/>
      <dgm:t>
        <a:bodyPr/>
        <a:lstStyle/>
        <a:p>
          <a:pPr>
            <a:lnSpc>
              <a:spcPct val="100000"/>
            </a:lnSpc>
            <a:defRPr cap="all"/>
          </a:pPr>
          <a:r>
            <a:rPr lang="en-US" b="1" dirty="0"/>
            <a:t>What went well: </a:t>
          </a:r>
          <a:r>
            <a:rPr lang="en-US" b="0" dirty="0"/>
            <a:t>Effective teamwork was demonstrated by the members. Our team was able to solve the API problems we were having with our application, even though the sprint was short. Every modification was made on schedule, enabling team members to review each other's work.</a:t>
          </a:r>
        </a:p>
      </dgm:t>
    </dgm:pt>
    <dgm:pt modelId="{60314B14-CDA7-43BF-BCE3-2D1684A7B5D3}" type="parTrans" cxnId="{49125B16-3CFD-4E2C-BFD0-CC53630BF4B0}">
      <dgm:prSet/>
      <dgm:spPr/>
      <dgm:t>
        <a:bodyPr/>
        <a:lstStyle/>
        <a:p>
          <a:endParaRPr lang="en-US"/>
        </a:p>
      </dgm:t>
    </dgm:pt>
    <dgm:pt modelId="{DA4AA103-1781-4097-81FC-31E7D4899914}" type="sibTrans" cxnId="{49125B16-3CFD-4E2C-BFD0-CC53630BF4B0}">
      <dgm:prSet/>
      <dgm:spPr/>
      <dgm:t>
        <a:bodyPr/>
        <a:lstStyle/>
        <a:p>
          <a:endParaRPr lang="en-US"/>
        </a:p>
      </dgm:t>
    </dgm:pt>
    <dgm:pt modelId="{12416402-F338-4608-92A9-70BEFF366874}">
      <dgm:prSet/>
      <dgm:spPr/>
      <dgm:t>
        <a:bodyPr/>
        <a:lstStyle/>
        <a:p>
          <a:pPr>
            <a:lnSpc>
              <a:spcPct val="100000"/>
            </a:lnSpc>
            <a:defRPr cap="all"/>
          </a:pPr>
          <a:r>
            <a:rPr lang="en-US" b="1" dirty="0"/>
            <a:t>What has to be improved</a:t>
          </a:r>
          <a:r>
            <a:rPr lang="en-US" dirty="0"/>
            <a:t>: We have addressed every last detail of the video upload process, including the duration and appropriate placement of each and every module, in response to the input from the professors.</a:t>
          </a:r>
        </a:p>
      </dgm:t>
    </dgm:pt>
    <dgm:pt modelId="{D9DB6D9E-108D-4A23-AEB8-C5444114EB4A}" type="parTrans" cxnId="{1DF9766C-BD66-4705-B5E3-F88BA9709465}">
      <dgm:prSet/>
      <dgm:spPr/>
      <dgm:t>
        <a:bodyPr/>
        <a:lstStyle/>
        <a:p>
          <a:endParaRPr lang="en-US"/>
        </a:p>
      </dgm:t>
    </dgm:pt>
    <dgm:pt modelId="{56DE88D5-918E-4616-8963-9C2BA9331B5D}" type="sibTrans" cxnId="{1DF9766C-BD66-4705-B5E3-F88BA9709465}">
      <dgm:prSet/>
      <dgm:spPr/>
      <dgm:t>
        <a:bodyPr/>
        <a:lstStyle/>
        <a:p>
          <a:endParaRPr lang="en-US"/>
        </a:p>
      </dgm:t>
    </dgm:pt>
    <dgm:pt modelId="{FB5E2ABC-8F12-4FAD-BFC8-2E0F6457044A}">
      <dgm:prSet/>
      <dgm:spPr/>
      <dgm:t>
        <a:bodyPr/>
        <a:lstStyle/>
        <a:p>
          <a:pPr>
            <a:lnSpc>
              <a:spcPct val="100000"/>
            </a:lnSpc>
            <a:defRPr cap="all"/>
          </a:pPr>
          <a:r>
            <a:rPr lang="en-US" b="1" dirty="0"/>
            <a:t>Upcoming actions</a:t>
          </a:r>
          <a:r>
            <a:rPr lang="en-US" dirty="0"/>
            <a:t>: We intend to modify the application's front-end interface in order to enhance user experience and perception. </a:t>
          </a:r>
        </a:p>
      </dgm:t>
    </dgm:pt>
    <dgm:pt modelId="{5373B2BE-2DB9-4879-92E6-434E3C9CB559}" type="parTrans" cxnId="{7B4F3F0A-8FD9-4677-A329-12614A356F88}">
      <dgm:prSet/>
      <dgm:spPr/>
      <dgm:t>
        <a:bodyPr/>
        <a:lstStyle/>
        <a:p>
          <a:endParaRPr lang="en-US"/>
        </a:p>
      </dgm:t>
    </dgm:pt>
    <dgm:pt modelId="{EE64FC06-FACB-4943-8B0A-3412C6B6B807}" type="sibTrans" cxnId="{7B4F3F0A-8FD9-4677-A329-12614A356F88}">
      <dgm:prSet/>
      <dgm:spPr/>
      <dgm:t>
        <a:bodyPr/>
        <a:lstStyle/>
        <a:p>
          <a:endParaRPr lang="en-US"/>
        </a:p>
      </dgm:t>
    </dgm:pt>
    <dgm:pt modelId="{EB0AABB8-A791-4D08-AED4-7EC6D9A68944}" type="pres">
      <dgm:prSet presAssocID="{FC3AA18B-7EFC-4142-A053-C4A717DFC553}" presName="root" presStyleCnt="0">
        <dgm:presLayoutVars>
          <dgm:dir/>
          <dgm:resizeHandles val="exact"/>
        </dgm:presLayoutVars>
      </dgm:prSet>
      <dgm:spPr/>
    </dgm:pt>
    <dgm:pt modelId="{0471B3F0-A6D4-4822-A25D-581F647901F0}" type="pres">
      <dgm:prSet presAssocID="{5CA79EB2-48AC-42D9-BE6F-8ECF0A78AB3B}" presName="compNode" presStyleCnt="0"/>
      <dgm:spPr/>
    </dgm:pt>
    <dgm:pt modelId="{BA4FEAE8-A229-4E9D-B526-15217145454D}" type="pres">
      <dgm:prSet presAssocID="{5CA79EB2-48AC-42D9-BE6F-8ECF0A78AB3B}" presName="iconBgRect" presStyleLbl="bgShp" presStyleIdx="0" presStyleCnt="3"/>
      <dgm:spPr/>
    </dgm:pt>
    <dgm:pt modelId="{798460C0-85E1-4E61-9283-BC48FBE0F7C2}" type="pres">
      <dgm:prSet presAssocID="{5CA79EB2-48AC-42D9-BE6F-8ECF0A78AB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DE3DE66F-07CD-4D5D-9826-FBC080FD0159}" type="pres">
      <dgm:prSet presAssocID="{5CA79EB2-48AC-42D9-BE6F-8ECF0A78AB3B}" presName="spaceRect" presStyleCnt="0"/>
      <dgm:spPr/>
    </dgm:pt>
    <dgm:pt modelId="{BCA4D351-72C0-4F0C-B825-860BB098F91F}" type="pres">
      <dgm:prSet presAssocID="{5CA79EB2-48AC-42D9-BE6F-8ECF0A78AB3B}" presName="textRect" presStyleLbl="revTx" presStyleIdx="0" presStyleCnt="3">
        <dgm:presLayoutVars>
          <dgm:chMax val="1"/>
          <dgm:chPref val="1"/>
        </dgm:presLayoutVars>
      </dgm:prSet>
      <dgm:spPr/>
    </dgm:pt>
    <dgm:pt modelId="{C473A85B-7655-41E3-BAEF-D5D6019E38DC}" type="pres">
      <dgm:prSet presAssocID="{DA4AA103-1781-4097-81FC-31E7D4899914}" presName="sibTrans" presStyleCnt="0"/>
      <dgm:spPr/>
    </dgm:pt>
    <dgm:pt modelId="{B79912CB-A8FB-4F67-9763-0BB6171378E6}" type="pres">
      <dgm:prSet presAssocID="{12416402-F338-4608-92A9-70BEFF366874}" presName="compNode" presStyleCnt="0"/>
      <dgm:spPr/>
    </dgm:pt>
    <dgm:pt modelId="{1809ECBE-57E4-49E1-BF1E-49181F8DA265}" type="pres">
      <dgm:prSet presAssocID="{12416402-F338-4608-92A9-70BEFF366874}" presName="iconBgRect" presStyleLbl="bgShp" presStyleIdx="1" presStyleCnt="3"/>
      <dgm:spPr/>
    </dgm:pt>
    <dgm:pt modelId="{1B9DB9A6-77C5-4A81-A165-E1D5621596CF}" type="pres">
      <dgm:prSet presAssocID="{12416402-F338-4608-92A9-70BEFF3668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4BB7DDB-F4EB-4CDB-910B-DB959645207A}" type="pres">
      <dgm:prSet presAssocID="{12416402-F338-4608-92A9-70BEFF366874}" presName="spaceRect" presStyleCnt="0"/>
      <dgm:spPr/>
    </dgm:pt>
    <dgm:pt modelId="{1FDD3D33-659F-4AD9-85F3-3E02913044CF}" type="pres">
      <dgm:prSet presAssocID="{12416402-F338-4608-92A9-70BEFF366874}" presName="textRect" presStyleLbl="revTx" presStyleIdx="1" presStyleCnt="3">
        <dgm:presLayoutVars>
          <dgm:chMax val="1"/>
          <dgm:chPref val="1"/>
        </dgm:presLayoutVars>
      </dgm:prSet>
      <dgm:spPr/>
    </dgm:pt>
    <dgm:pt modelId="{71805A9D-A6A1-4EB0-BEF4-A7BCE138CF6F}" type="pres">
      <dgm:prSet presAssocID="{56DE88D5-918E-4616-8963-9C2BA9331B5D}" presName="sibTrans" presStyleCnt="0"/>
      <dgm:spPr/>
    </dgm:pt>
    <dgm:pt modelId="{8BEBDF27-E9CB-423A-B293-8A1397A76A42}" type="pres">
      <dgm:prSet presAssocID="{FB5E2ABC-8F12-4FAD-BFC8-2E0F6457044A}" presName="compNode" presStyleCnt="0"/>
      <dgm:spPr/>
    </dgm:pt>
    <dgm:pt modelId="{5B718331-6CF0-4A96-BDD3-A7E1D53F44F0}" type="pres">
      <dgm:prSet presAssocID="{FB5E2ABC-8F12-4FAD-BFC8-2E0F6457044A}" presName="iconBgRect" presStyleLbl="bgShp" presStyleIdx="2" presStyleCnt="3"/>
      <dgm:spPr/>
    </dgm:pt>
    <dgm:pt modelId="{6E161214-1C9B-47E4-8784-EF5391C21645}" type="pres">
      <dgm:prSet presAssocID="{FB5E2ABC-8F12-4FAD-BFC8-2E0F64570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1E6539B-7EB2-4B0B-B55A-99A2D4732838}" type="pres">
      <dgm:prSet presAssocID="{FB5E2ABC-8F12-4FAD-BFC8-2E0F6457044A}" presName="spaceRect" presStyleCnt="0"/>
      <dgm:spPr/>
    </dgm:pt>
    <dgm:pt modelId="{0358CE27-2EE0-4E11-9B5C-B3AC564DE165}" type="pres">
      <dgm:prSet presAssocID="{FB5E2ABC-8F12-4FAD-BFC8-2E0F6457044A}" presName="textRect" presStyleLbl="revTx" presStyleIdx="2" presStyleCnt="3">
        <dgm:presLayoutVars>
          <dgm:chMax val="1"/>
          <dgm:chPref val="1"/>
        </dgm:presLayoutVars>
      </dgm:prSet>
      <dgm:spPr/>
    </dgm:pt>
  </dgm:ptLst>
  <dgm:cxnLst>
    <dgm:cxn modelId="{7B4F3F0A-8FD9-4677-A329-12614A356F88}" srcId="{FC3AA18B-7EFC-4142-A053-C4A717DFC553}" destId="{FB5E2ABC-8F12-4FAD-BFC8-2E0F6457044A}" srcOrd="2" destOrd="0" parTransId="{5373B2BE-2DB9-4879-92E6-434E3C9CB559}" sibTransId="{EE64FC06-FACB-4943-8B0A-3412C6B6B807}"/>
    <dgm:cxn modelId="{49125B16-3CFD-4E2C-BFD0-CC53630BF4B0}" srcId="{FC3AA18B-7EFC-4142-A053-C4A717DFC553}" destId="{5CA79EB2-48AC-42D9-BE6F-8ECF0A78AB3B}" srcOrd="0" destOrd="0" parTransId="{60314B14-CDA7-43BF-BCE3-2D1684A7B5D3}" sibTransId="{DA4AA103-1781-4097-81FC-31E7D4899914}"/>
    <dgm:cxn modelId="{1DF9766C-BD66-4705-B5E3-F88BA9709465}" srcId="{FC3AA18B-7EFC-4142-A053-C4A717DFC553}" destId="{12416402-F338-4608-92A9-70BEFF366874}" srcOrd="1" destOrd="0" parTransId="{D9DB6D9E-108D-4A23-AEB8-C5444114EB4A}" sibTransId="{56DE88D5-918E-4616-8963-9C2BA9331B5D}"/>
    <dgm:cxn modelId="{E8FAA890-4013-7A4F-8701-0CD209DF95D9}" type="presOf" srcId="{12416402-F338-4608-92A9-70BEFF366874}" destId="{1FDD3D33-659F-4AD9-85F3-3E02913044CF}" srcOrd="0" destOrd="0" presId="urn:microsoft.com/office/officeart/2018/5/layout/IconCircleLabelList"/>
    <dgm:cxn modelId="{2BE8299C-DAD4-FE42-BC08-7CA499BA809B}" type="presOf" srcId="{5CA79EB2-48AC-42D9-BE6F-8ECF0A78AB3B}" destId="{BCA4D351-72C0-4F0C-B825-860BB098F91F}" srcOrd="0" destOrd="0" presId="urn:microsoft.com/office/officeart/2018/5/layout/IconCircleLabelList"/>
    <dgm:cxn modelId="{F30D44A7-AF23-7448-A824-E327E67980DC}" type="presOf" srcId="{FC3AA18B-7EFC-4142-A053-C4A717DFC553}" destId="{EB0AABB8-A791-4D08-AED4-7EC6D9A68944}" srcOrd="0" destOrd="0" presId="urn:microsoft.com/office/officeart/2018/5/layout/IconCircleLabelList"/>
    <dgm:cxn modelId="{3F4F47D5-7089-B14C-8858-F3EEF54A5241}" type="presOf" srcId="{FB5E2ABC-8F12-4FAD-BFC8-2E0F6457044A}" destId="{0358CE27-2EE0-4E11-9B5C-B3AC564DE165}" srcOrd="0" destOrd="0" presId="urn:microsoft.com/office/officeart/2018/5/layout/IconCircleLabelList"/>
    <dgm:cxn modelId="{1657E03C-ED8D-9C40-9B23-2F79B5D88076}" type="presParOf" srcId="{EB0AABB8-A791-4D08-AED4-7EC6D9A68944}" destId="{0471B3F0-A6D4-4822-A25D-581F647901F0}" srcOrd="0" destOrd="0" presId="urn:microsoft.com/office/officeart/2018/5/layout/IconCircleLabelList"/>
    <dgm:cxn modelId="{F9CE3D1B-25B2-3140-B479-A8CB50A69C7A}" type="presParOf" srcId="{0471B3F0-A6D4-4822-A25D-581F647901F0}" destId="{BA4FEAE8-A229-4E9D-B526-15217145454D}" srcOrd="0" destOrd="0" presId="urn:microsoft.com/office/officeart/2018/5/layout/IconCircleLabelList"/>
    <dgm:cxn modelId="{6D1AE5F9-4DFE-4D43-82B3-D8813485A901}" type="presParOf" srcId="{0471B3F0-A6D4-4822-A25D-581F647901F0}" destId="{798460C0-85E1-4E61-9283-BC48FBE0F7C2}" srcOrd="1" destOrd="0" presId="urn:microsoft.com/office/officeart/2018/5/layout/IconCircleLabelList"/>
    <dgm:cxn modelId="{0582F23E-FDBE-3F4D-84A9-06415359D34D}" type="presParOf" srcId="{0471B3F0-A6D4-4822-A25D-581F647901F0}" destId="{DE3DE66F-07CD-4D5D-9826-FBC080FD0159}" srcOrd="2" destOrd="0" presId="urn:microsoft.com/office/officeart/2018/5/layout/IconCircleLabelList"/>
    <dgm:cxn modelId="{CC2A7EBD-926A-0744-88B1-0E4A211EAB26}" type="presParOf" srcId="{0471B3F0-A6D4-4822-A25D-581F647901F0}" destId="{BCA4D351-72C0-4F0C-B825-860BB098F91F}" srcOrd="3" destOrd="0" presId="urn:microsoft.com/office/officeart/2018/5/layout/IconCircleLabelList"/>
    <dgm:cxn modelId="{23D396C5-23C4-814C-AF90-01A0058859A3}" type="presParOf" srcId="{EB0AABB8-A791-4D08-AED4-7EC6D9A68944}" destId="{C473A85B-7655-41E3-BAEF-D5D6019E38DC}" srcOrd="1" destOrd="0" presId="urn:microsoft.com/office/officeart/2018/5/layout/IconCircleLabelList"/>
    <dgm:cxn modelId="{6A90F234-DFCD-3D47-94FD-93F721570CEE}" type="presParOf" srcId="{EB0AABB8-A791-4D08-AED4-7EC6D9A68944}" destId="{B79912CB-A8FB-4F67-9763-0BB6171378E6}" srcOrd="2" destOrd="0" presId="urn:microsoft.com/office/officeart/2018/5/layout/IconCircleLabelList"/>
    <dgm:cxn modelId="{D6252F05-74C2-E244-A880-7FA4E88EFA85}" type="presParOf" srcId="{B79912CB-A8FB-4F67-9763-0BB6171378E6}" destId="{1809ECBE-57E4-49E1-BF1E-49181F8DA265}" srcOrd="0" destOrd="0" presId="urn:microsoft.com/office/officeart/2018/5/layout/IconCircleLabelList"/>
    <dgm:cxn modelId="{4381EBB8-6A59-B348-B978-F8D129AD6E76}" type="presParOf" srcId="{B79912CB-A8FB-4F67-9763-0BB6171378E6}" destId="{1B9DB9A6-77C5-4A81-A165-E1D5621596CF}" srcOrd="1" destOrd="0" presId="urn:microsoft.com/office/officeart/2018/5/layout/IconCircleLabelList"/>
    <dgm:cxn modelId="{CF5F85CB-DDB6-9C4E-92F7-C8A55A005190}" type="presParOf" srcId="{B79912CB-A8FB-4F67-9763-0BB6171378E6}" destId="{E4BB7DDB-F4EB-4CDB-910B-DB959645207A}" srcOrd="2" destOrd="0" presId="urn:microsoft.com/office/officeart/2018/5/layout/IconCircleLabelList"/>
    <dgm:cxn modelId="{8494A7AC-E034-0B48-8F21-0B119C56FAA4}" type="presParOf" srcId="{B79912CB-A8FB-4F67-9763-0BB6171378E6}" destId="{1FDD3D33-659F-4AD9-85F3-3E02913044CF}" srcOrd="3" destOrd="0" presId="urn:microsoft.com/office/officeart/2018/5/layout/IconCircleLabelList"/>
    <dgm:cxn modelId="{7FFC53B6-DA85-BA4F-9CB6-69454E7B7E8C}" type="presParOf" srcId="{EB0AABB8-A791-4D08-AED4-7EC6D9A68944}" destId="{71805A9D-A6A1-4EB0-BEF4-A7BCE138CF6F}" srcOrd="3" destOrd="0" presId="urn:microsoft.com/office/officeart/2018/5/layout/IconCircleLabelList"/>
    <dgm:cxn modelId="{B83996B8-EACF-2249-BE02-EB791F249F0A}" type="presParOf" srcId="{EB0AABB8-A791-4D08-AED4-7EC6D9A68944}" destId="{8BEBDF27-E9CB-423A-B293-8A1397A76A42}" srcOrd="4" destOrd="0" presId="urn:microsoft.com/office/officeart/2018/5/layout/IconCircleLabelList"/>
    <dgm:cxn modelId="{1C646E93-75C1-A949-9192-26486426EAE6}" type="presParOf" srcId="{8BEBDF27-E9CB-423A-B293-8A1397A76A42}" destId="{5B718331-6CF0-4A96-BDD3-A7E1D53F44F0}" srcOrd="0" destOrd="0" presId="urn:microsoft.com/office/officeart/2018/5/layout/IconCircleLabelList"/>
    <dgm:cxn modelId="{A241517F-B203-4C49-8DC3-3F34D256A670}" type="presParOf" srcId="{8BEBDF27-E9CB-423A-B293-8A1397A76A42}" destId="{6E161214-1C9B-47E4-8784-EF5391C21645}" srcOrd="1" destOrd="0" presId="urn:microsoft.com/office/officeart/2018/5/layout/IconCircleLabelList"/>
    <dgm:cxn modelId="{C016FFA7-8299-B042-9666-9160ABAB24B7}" type="presParOf" srcId="{8BEBDF27-E9CB-423A-B293-8A1397A76A42}" destId="{D1E6539B-7EB2-4B0B-B55A-99A2D4732838}" srcOrd="2" destOrd="0" presId="urn:microsoft.com/office/officeart/2018/5/layout/IconCircleLabelList"/>
    <dgm:cxn modelId="{4A245545-08F2-074F-B47F-7472E6415278}" type="presParOf" srcId="{8BEBDF27-E9CB-423A-B293-8A1397A76A42}" destId="{0358CE27-2EE0-4E11-9B5C-B3AC564DE16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3DAADC-1A0F-4F82-B606-6F5FC4C0041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D338BFF-0F24-4CD6-91F6-E13483608B12}">
      <dgm:prSet/>
      <dgm:spPr/>
      <dgm:t>
        <a:bodyPr/>
        <a:lstStyle/>
        <a:p>
          <a:pPr>
            <a:defRPr cap="all"/>
          </a:pPr>
          <a:r>
            <a:rPr lang="en-US"/>
            <a:t>Cs-692</a:t>
          </a:r>
        </a:p>
      </dgm:t>
    </dgm:pt>
    <dgm:pt modelId="{09596B45-67F7-4A00-ADD0-E3946E7C37EE}" type="parTrans" cxnId="{263039C3-13F0-42DA-8569-5CCE7B780ECC}">
      <dgm:prSet/>
      <dgm:spPr/>
      <dgm:t>
        <a:bodyPr/>
        <a:lstStyle/>
        <a:p>
          <a:endParaRPr lang="en-US"/>
        </a:p>
      </dgm:t>
    </dgm:pt>
    <dgm:pt modelId="{9390DAC0-3DBC-405B-9554-515781D0F48B}" type="sibTrans" cxnId="{263039C3-13F0-42DA-8569-5CCE7B780ECC}">
      <dgm:prSet/>
      <dgm:spPr/>
      <dgm:t>
        <a:bodyPr/>
        <a:lstStyle/>
        <a:p>
          <a:endParaRPr lang="en-US"/>
        </a:p>
      </dgm:t>
    </dgm:pt>
    <dgm:pt modelId="{5AF45E9A-ED8D-40E2-86BA-45AD6AEF3C3A}">
      <dgm:prSet/>
      <dgm:spPr/>
      <dgm:t>
        <a:bodyPr/>
        <a:lstStyle/>
        <a:p>
          <a:pPr>
            <a:defRPr cap="all"/>
          </a:pPr>
          <a:r>
            <a:rPr lang="en-US" b="0" i="0"/>
            <a:t>Team 4 - Mission Possible</a:t>
          </a:r>
          <a:endParaRPr lang="en-US"/>
        </a:p>
      </dgm:t>
    </dgm:pt>
    <dgm:pt modelId="{0DC5519C-74B0-42F6-B0CC-A44ECDFDCD46}" type="parTrans" cxnId="{345902E5-9A8B-4536-A6CB-68213F73007A}">
      <dgm:prSet/>
      <dgm:spPr/>
      <dgm:t>
        <a:bodyPr/>
        <a:lstStyle/>
        <a:p>
          <a:endParaRPr lang="en-US"/>
        </a:p>
      </dgm:t>
    </dgm:pt>
    <dgm:pt modelId="{05591AB1-5E8C-4499-B723-1D439FE47B8D}" type="sibTrans" cxnId="{345902E5-9A8B-4536-A6CB-68213F73007A}">
      <dgm:prSet/>
      <dgm:spPr/>
      <dgm:t>
        <a:bodyPr/>
        <a:lstStyle/>
        <a:p>
          <a:endParaRPr lang="en-US"/>
        </a:p>
      </dgm:t>
    </dgm:pt>
    <dgm:pt modelId="{CE42199E-F28E-4DAB-90E7-D1C5BF1676FE}">
      <dgm:prSet/>
      <dgm:spPr/>
      <dgm:t>
        <a:bodyPr/>
        <a:lstStyle/>
        <a:p>
          <a:pPr>
            <a:defRPr cap="all"/>
          </a:pPr>
          <a:r>
            <a:rPr lang="en-US">
              <a:hlinkClick xmlns:r="http://schemas.openxmlformats.org/officeDocument/2006/relationships" r:id="rId1"/>
            </a:rPr>
            <a:t>Github-Link</a:t>
          </a:r>
          <a:endParaRPr lang="en-US"/>
        </a:p>
      </dgm:t>
    </dgm:pt>
    <dgm:pt modelId="{C9549608-1258-4AE2-B9EE-9BD10CAF462F}" type="parTrans" cxnId="{E936D00F-9AD6-4DAD-B0F9-26F7D8A7424D}">
      <dgm:prSet/>
      <dgm:spPr/>
      <dgm:t>
        <a:bodyPr/>
        <a:lstStyle/>
        <a:p>
          <a:endParaRPr lang="en-US"/>
        </a:p>
      </dgm:t>
    </dgm:pt>
    <dgm:pt modelId="{3F2DDEF2-9C0B-4B37-96B0-7A5B33D5F3B0}" type="sibTrans" cxnId="{E936D00F-9AD6-4DAD-B0F9-26F7D8A7424D}">
      <dgm:prSet/>
      <dgm:spPr/>
      <dgm:t>
        <a:bodyPr/>
        <a:lstStyle/>
        <a:p>
          <a:endParaRPr lang="en-US"/>
        </a:p>
      </dgm:t>
    </dgm:pt>
    <dgm:pt modelId="{27317ECA-80C5-4703-B9AE-CF5FDA1B63ED}" type="pres">
      <dgm:prSet presAssocID="{883DAADC-1A0F-4F82-B606-6F5FC4C00410}" presName="root" presStyleCnt="0">
        <dgm:presLayoutVars>
          <dgm:dir/>
          <dgm:resizeHandles val="exact"/>
        </dgm:presLayoutVars>
      </dgm:prSet>
      <dgm:spPr/>
    </dgm:pt>
    <dgm:pt modelId="{B9BCB234-21F7-456A-9170-E3DE7B0F75E3}" type="pres">
      <dgm:prSet presAssocID="{4D338BFF-0F24-4CD6-91F6-E13483608B12}" presName="compNode" presStyleCnt="0"/>
      <dgm:spPr/>
    </dgm:pt>
    <dgm:pt modelId="{F0307ACF-F82C-4E5D-80BD-8E18E7964E37}" type="pres">
      <dgm:prSet presAssocID="{4D338BFF-0F24-4CD6-91F6-E13483608B12}" presName="iconBgRect" presStyleLbl="bgShp" presStyleIdx="0" presStyleCnt="3"/>
      <dgm:spPr/>
    </dgm:pt>
    <dgm:pt modelId="{B15424B2-A7C1-4B78-859E-CEBEF9F3282C}" type="pres">
      <dgm:prSet presAssocID="{4D338BFF-0F24-4CD6-91F6-E13483608B12}"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Web Design"/>
        </a:ext>
      </dgm:extLst>
    </dgm:pt>
    <dgm:pt modelId="{7E8AB9CF-23EF-489B-96D1-436C6C43907E}" type="pres">
      <dgm:prSet presAssocID="{4D338BFF-0F24-4CD6-91F6-E13483608B12}" presName="spaceRect" presStyleCnt="0"/>
      <dgm:spPr/>
    </dgm:pt>
    <dgm:pt modelId="{877BEA67-00E7-421C-B39E-8C8F7D8261B2}" type="pres">
      <dgm:prSet presAssocID="{4D338BFF-0F24-4CD6-91F6-E13483608B12}" presName="textRect" presStyleLbl="revTx" presStyleIdx="0" presStyleCnt="3">
        <dgm:presLayoutVars>
          <dgm:chMax val="1"/>
          <dgm:chPref val="1"/>
        </dgm:presLayoutVars>
      </dgm:prSet>
      <dgm:spPr/>
    </dgm:pt>
    <dgm:pt modelId="{44056728-067F-4ECA-A727-FE4DD5F98ACB}" type="pres">
      <dgm:prSet presAssocID="{9390DAC0-3DBC-405B-9554-515781D0F48B}" presName="sibTrans" presStyleCnt="0"/>
      <dgm:spPr/>
    </dgm:pt>
    <dgm:pt modelId="{080BCE19-DCD0-4A74-8911-AE0ABE55F9A0}" type="pres">
      <dgm:prSet presAssocID="{5AF45E9A-ED8D-40E2-86BA-45AD6AEF3C3A}" presName="compNode" presStyleCnt="0"/>
      <dgm:spPr/>
    </dgm:pt>
    <dgm:pt modelId="{BD34D7C8-16E0-4516-B4A4-D718228A9C0A}" type="pres">
      <dgm:prSet presAssocID="{5AF45E9A-ED8D-40E2-86BA-45AD6AEF3C3A}" presName="iconBgRect" presStyleLbl="bgShp" presStyleIdx="1" presStyleCnt="3"/>
      <dgm:spPr/>
    </dgm:pt>
    <dgm:pt modelId="{C5BB294F-DC02-456D-8D0D-AF641C3C4C07}" type="pres">
      <dgm:prSet presAssocID="{5AF45E9A-ED8D-40E2-86BA-45AD6AEF3C3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ullseye"/>
        </a:ext>
      </dgm:extLst>
    </dgm:pt>
    <dgm:pt modelId="{FEFF6569-185F-470B-96E2-4CACC8AA379E}" type="pres">
      <dgm:prSet presAssocID="{5AF45E9A-ED8D-40E2-86BA-45AD6AEF3C3A}" presName="spaceRect" presStyleCnt="0"/>
      <dgm:spPr/>
    </dgm:pt>
    <dgm:pt modelId="{F292BF8D-AA05-4E49-8EFC-4D87F43E898C}" type="pres">
      <dgm:prSet presAssocID="{5AF45E9A-ED8D-40E2-86BA-45AD6AEF3C3A}" presName="textRect" presStyleLbl="revTx" presStyleIdx="1" presStyleCnt="3">
        <dgm:presLayoutVars>
          <dgm:chMax val="1"/>
          <dgm:chPref val="1"/>
        </dgm:presLayoutVars>
      </dgm:prSet>
      <dgm:spPr/>
    </dgm:pt>
    <dgm:pt modelId="{97F538E0-D2B2-46B2-AF65-65238123A4B8}" type="pres">
      <dgm:prSet presAssocID="{05591AB1-5E8C-4499-B723-1D439FE47B8D}" presName="sibTrans" presStyleCnt="0"/>
      <dgm:spPr/>
    </dgm:pt>
    <dgm:pt modelId="{B9CD160D-93FD-4F40-A7D9-6940F2D39B2B}" type="pres">
      <dgm:prSet presAssocID="{CE42199E-F28E-4DAB-90E7-D1C5BF1676FE}" presName="compNode" presStyleCnt="0"/>
      <dgm:spPr/>
    </dgm:pt>
    <dgm:pt modelId="{B130558E-38E4-4AFF-8CD7-CC4680C2449F}" type="pres">
      <dgm:prSet presAssocID="{CE42199E-F28E-4DAB-90E7-D1C5BF1676FE}" presName="iconBgRect" presStyleLbl="bgShp" presStyleIdx="2" presStyleCnt="3"/>
      <dgm:spPr/>
    </dgm:pt>
    <dgm:pt modelId="{0E7D1357-B64E-49C9-9A4F-EF3D3AB74F92}" type="pres">
      <dgm:prSet presAssocID="{CE42199E-F28E-4DAB-90E7-D1C5BF1676F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hredder"/>
        </a:ext>
      </dgm:extLst>
    </dgm:pt>
    <dgm:pt modelId="{64A84828-43B7-4F1C-AA8F-8E8AB38D1C86}" type="pres">
      <dgm:prSet presAssocID="{CE42199E-F28E-4DAB-90E7-D1C5BF1676FE}" presName="spaceRect" presStyleCnt="0"/>
      <dgm:spPr/>
    </dgm:pt>
    <dgm:pt modelId="{0050950B-631D-43AB-89D1-6ADD61AEAEF5}" type="pres">
      <dgm:prSet presAssocID="{CE42199E-F28E-4DAB-90E7-D1C5BF1676FE}" presName="textRect" presStyleLbl="revTx" presStyleIdx="2" presStyleCnt="3">
        <dgm:presLayoutVars>
          <dgm:chMax val="1"/>
          <dgm:chPref val="1"/>
        </dgm:presLayoutVars>
      </dgm:prSet>
      <dgm:spPr/>
    </dgm:pt>
  </dgm:ptLst>
  <dgm:cxnLst>
    <dgm:cxn modelId="{B90CAB07-2514-4E4D-A1AE-CEFE8E197586}" type="presOf" srcId="{5AF45E9A-ED8D-40E2-86BA-45AD6AEF3C3A}" destId="{F292BF8D-AA05-4E49-8EFC-4D87F43E898C}" srcOrd="0" destOrd="0" presId="urn:microsoft.com/office/officeart/2018/5/layout/IconCircleLabelList"/>
    <dgm:cxn modelId="{E936D00F-9AD6-4DAD-B0F9-26F7D8A7424D}" srcId="{883DAADC-1A0F-4F82-B606-6F5FC4C00410}" destId="{CE42199E-F28E-4DAB-90E7-D1C5BF1676FE}" srcOrd="2" destOrd="0" parTransId="{C9549608-1258-4AE2-B9EE-9BD10CAF462F}" sibTransId="{3F2DDEF2-9C0B-4B37-96B0-7A5B33D5F3B0}"/>
    <dgm:cxn modelId="{B526CF3E-F002-4DD1-90CE-5AB86DB19CC9}" type="presOf" srcId="{4D338BFF-0F24-4CD6-91F6-E13483608B12}" destId="{877BEA67-00E7-421C-B39E-8C8F7D8261B2}" srcOrd="0" destOrd="0" presId="urn:microsoft.com/office/officeart/2018/5/layout/IconCircleLabelList"/>
    <dgm:cxn modelId="{41823FAA-F1A4-4D79-A1B0-C37F3E5B0833}" type="presOf" srcId="{CE42199E-F28E-4DAB-90E7-D1C5BF1676FE}" destId="{0050950B-631D-43AB-89D1-6ADD61AEAEF5}" srcOrd="0" destOrd="0" presId="urn:microsoft.com/office/officeart/2018/5/layout/IconCircleLabelList"/>
    <dgm:cxn modelId="{263039C3-13F0-42DA-8569-5CCE7B780ECC}" srcId="{883DAADC-1A0F-4F82-B606-6F5FC4C00410}" destId="{4D338BFF-0F24-4CD6-91F6-E13483608B12}" srcOrd="0" destOrd="0" parTransId="{09596B45-67F7-4A00-ADD0-E3946E7C37EE}" sibTransId="{9390DAC0-3DBC-405B-9554-515781D0F48B}"/>
    <dgm:cxn modelId="{345902E5-9A8B-4536-A6CB-68213F73007A}" srcId="{883DAADC-1A0F-4F82-B606-6F5FC4C00410}" destId="{5AF45E9A-ED8D-40E2-86BA-45AD6AEF3C3A}" srcOrd="1" destOrd="0" parTransId="{0DC5519C-74B0-42F6-B0CC-A44ECDFDCD46}" sibTransId="{05591AB1-5E8C-4499-B723-1D439FE47B8D}"/>
    <dgm:cxn modelId="{F9B993FD-F27D-49E9-8F0E-2DFBD285971E}" type="presOf" srcId="{883DAADC-1A0F-4F82-B606-6F5FC4C00410}" destId="{27317ECA-80C5-4703-B9AE-CF5FDA1B63ED}" srcOrd="0" destOrd="0" presId="urn:microsoft.com/office/officeart/2018/5/layout/IconCircleLabelList"/>
    <dgm:cxn modelId="{DD94C43D-50EC-42D4-94DA-893F69F5D21A}" type="presParOf" srcId="{27317ECA-80C5-4703-B9AE-CF5FDA1B63ED}" destId="{B9BCB234-21F7-456A-9170-E3DE7B0F75E3}" srcOrd="0" destOrd="0" presId="urn:microsoft.com/office/officeart/2018/5/layout/IconCircleLabelList"/>
    <dgm:cxn modelId="{762DAE54-4EDD-4E90-9A77-CAF169349465}" type="presParOf" srcId="{B9BCB234-21F7-456A-9170-E3DE7B0F75E3}" destId="{F0307ACF-F82C-4E5D-80BD-8E18E7964E37}" srcOrd="0" destOrd="0" presId="urn:microsoft.com/office/officeart/2018/5/layout/IconCircleLabelList"/>
    <dgm:cxn modelId="{DB8CB313-51CC-4CA9-9FA3-CAAA12F9B0BB}" type="presParOf" srcId="{B9BCB234-21F7-456A-9170-E3DE7B0F75E3}" destId="{B15424B2-A7C1-4B78-859E-CEBEF9F3282C}" srcOrd="1" destOrd="0" presId="urn:microsoft.com/office/officeart/2018/5/layout/IconCircleLabelList"/>
    <dgm:cxn modelId="{54F36F57-EC9E-4245-8F92-211C664B004B}" type="presParOf" srcId="{B9BCB234-21F7-456A-9170-E3DE7B0F75E3}" destId="{7E8AB9CF-23EF-489B-96D1-436C6C43907E}" srcOrd="2" destOrd="0" presId="urn:microsoft.com/office/officeart/2018/5/layout/IconCircleLabelList"/>
    <dgm:cxn modelId="{58B8B463-9BAB-4104-837F-1D079A77DA75}" type="presParOf" srcId="{B9BCB234-21F7-456A-9170-E3DE7B0F75E3}" destId="{877BEA67-00E7-421C-B39E-8C8F7D8261B2}" srcOrd="3" destOrd="0" presId="urn:microsoft.com/office/officeart/2018/5/layout/IconCircleLabelList"/>
    <dgm:cxn modelId="{B2143107-E1F5-41E1-992F-A35B883A6834}" type="presParOf" srcId="{27317ECA-80C5-4703-B9AE-CF5FDA1B63ED}" destId="{44056728-067F-4ECA-A727-FE4DD5F98ACB}" srcOrd="1" destOrd="0" presId="urn:microsoft.com/office/officeart/2018/5/layout/IconCircleLabelList"/>
    <dgm:cxn modelId="{A1EA167C-8E50-40FD-B890-47C58DDF46B8}" type="presParOf" srcId="{27317ECA-80C5-4703-B9AE-CF5FDA1B63ED}" destId="{080BCE19-DCD0-4A74-8911-AE0ABE55F9A0}" srcOrd="2" destOrd="0" presId="urn:microsoft.com/office/officeart/2018/5/layout/IconCircleLabelList"/>
    <dgm:cxn modelId="{BD8373EA-BF36-4294-8AE6-6DEA43DFBF69}" type="presParOf" srcId="{080BCE19-DCD0-4A74-8911-AE0ABE55F9A0}" destId="{BD34D7C8-16E0-4516-B4A4-D718228A9C0A}" srcOrd="0" destOrd="0" presId="urn:microsoft.com/office/officeart/2018/5/layout/IconCircleLabelList"/>
    <dgm:cxn modelId="{6B0CDADB-FCBF-4B98-BB14-5F6D469F7F2B}" type="presParOf" srcId="{080BCE19-DCD0-4A74-8911-AE0ABE55F9A0}" destId="{C5BB294F-DC02-456D-8D0D-AF641C3C4C07}" srcOrd="1" destOrd="0" presId="urn:microsoft.com/office/officeart/2018/5/layout/IconCircleLabelList"/>
    <dgm:cxn modelId="{383CA7AE-BFDF-4715-B3F7-D80FF454AFEB}" type="presParOf" srcId="{080BCE19-DCD0-4A74-8911-AE0ABE55F9A0}" destId="{FEFF6569-185F-470B-96E2-4CACC8AA379E}" srcOrd="2" destOrd="0" presId="urn:microsoft.com/office/officeart/2018/5/layout/IconCircleLabelList"/>
    <dgm:cxn modelId="{CB1D91D3-9926-4BFA-A555-CCB10000AEAD}" type="presParOf" srcId="{080BCE19-DCD0-4A74-8911-AE0ABE55F9A0}" destId="{F292BF8D-AA05-4E49-8EFC-4D87F43E898C}" srcOrd="3" destOrd="0" presId="urn:microsoft.com/office/officeart/2018/5/layout/IconCircleLabelList"/>
    <dgm:cxn modelId="{B133C6F1-0C69-43E7-AB13-6560C2E4A688}" type="presParOf" srcId="{27317ECA-80C5-4703-B9AE-CF5FDA1B63ED}" destId="{97F538E0-D2B2-46B2-AF65-65238123A4B8}" srcOrd="3" destOrd="0" presId="urn:microsoft.com/office/officeart/2018/5/layout/IconCircleLabelList"/>
    <dgm:cxn modelId="{09D4DC5E-0BF7-4C2C-96EF-784EA5624C9A}" type="presParOf" srcId="{27317ECA-80C5-4703-B9AE-CF5FDA1B63ED}" destId="{B9CD160D-93FD-4F40-A7D9-6940F2D39B2B}" srcOrd="4" destOrd="0" presId="urn:microsoft.com/office/officeart/2018/5/layout/IconCircleLabelList"/>
    <dgm:cxn modelId="{98D46BC2-220C-44D3-9D5A-8EC31A362162}" type="presParOf" srcId="{B9CD160D-93FD-4F40-A7D9-6940F2D39B2B}" destId="{B130558E-38E4-4AFF-8CD7-CC4680C2449F}" srcOrd="0" destOrd="0" presId="urn:microsoft.com/office/officeart/2018/5/layout/IconCircleLabelList"/>
    <dgm:cxn modelId="{AF1DF57D-22B9-49CF-91C4-122E2A667BDD}" type="presParOf" srcId="{B9CD160D-93FD-4F40-A7D9-6940F2D39B2B}" destId="{0E7D1357-B64E-49C9-9A4F-EF3D3AB74F92}" srcOrd="1" destOrd="0" presId="urn:microsoft.com/office/officeart/2018/5/layout/IconCircleLabelList"/>
    <dgm:cxn modelId="{16FC2112-CEC3-4E65-A2CC-27DEECB978EF}" type="presParOf" srcId="{B9CD160D-93FD-4F40-A7D9-6940F2D39B2B}" destId="{64A84828-43B7-4F1C-AA8F-8E8AB38D1C86}" srcOrd="2" destOrd="0" presId="urn:microsoft.com/office/officeart/2018/5/layout/IconCircleLabelList"/>
    <dgm:cxn modelId="{26DAC365-7CA9-4A62-95EA-15DBF05D485C}" type="presParOf" srcId="{B9CD160D-93FD-4F40-A7D9-6940F2D39B2B}" destId="{0050950B-631D-43AB-89D1-6ADD61AEAEF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7B9F2-9C13-4C4E-9B25-6DA4D1608DA7}">
      <dsp:nvSpPr>
        <dsp:cNvPr id="0" name=""/>
        <dsp:cNvSpPr/>
      </dsp:nvSpPr>
      <dsp:spPr>
        <a:xfrm>
          <a:off x="0" y="473"/>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E32660D-11BE-9A43-9EF3-90C6F9F6C8F9}">
      <dsp:nvSpPr>
        <dsp:cNvPr id="0" name=""/>
        <dsp:cNvSpPr/>
      </dsp:nvSpPr>
      <dsp:spPr>
        <a:xfrm>
          <a:off x="0" y="473"/>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 has been used to develop diagnostic tools for COVID-19, such as image recognition algorithms that can identify COVID-19-related patterns in medical imaging, like chest X-rays or CT scans. These tools can help healthcare professionals make more accurate diagnoses. AI algorithms can handle massive datasets related to COVID-19. This capacity is essential for analyzing and understanding the virus's behavior and its impact.</a:t>
          </a:r>
        </a:p>
      </dsp:txBody>
      <dsp:txXfrm>
        <a:off x="0" y="473"/>
        <a:ext cx="6487955" cy="776282"/>
      </dsp:txXfrm>
    </dsp:sp>
    <dsp:sp modelId="{ACE3DEE3-5DDD-8F4C-BCB9-718E524434B9}">
      <dsp:nvSpPr>
        <dsp:cNvPr id="0" name=""/>
        <dsp:cNvSpPr/>
      </dsp:nvSpPr>
      <dsp:spPr>
        <a:xfrm>
          <a:off x="0" y="776756"/>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AC5CEFE-294C-A045-8B8D-6353BFAA8631}">
      <dsp:nvSpPr>
        <dsp:cNvPr id="0" name=""/>
        <dsp:cNvSpPr/>
      </dsp:nvSpPr>
      <dsp:spPr>
        <a:xfrm>
          <a:off x="0" y="776756"/>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SARS-CoV-2 detection AI models require access to a large and diverse dataset for training. Personal and sensitive information must be properly anonymized to protect patient privacy. COVID-19 data can be noisy and inconsistent. Preprocessing should include data cleaning and normalization to remove outliers, errors, and duplicates. When collecting patient data, ensure proper informed consent and transparent data usage policies.</a:t>
          </a:r>
        </a:p>
      </dsp:txBody>
      <dsp:txXfrm>
        <a:off x="0" y="776756"/>
        <a:ext cx="6487955" cy="776282"/>
      </dsp:txXfrm>
    </dsp:sp>
    <dsp:sp modelId="{335042C7-DB06-6E42-BCF7-EF72ACEC9187}">
      <dsp:nvSpPr>
        <dsp:cNvPr id="0" name=""/>
        <dsp:cNvSpPr/>
      </dsp:nvSpPr>
      <dsp:spPr>
        <a:xfrm>
          <a:off x="0" y="1553039"/>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1EF6CD6-6AB3-5B46-86B2-77EFAE53FA12}">
      <dsp:nvSpPr>
        <dsp:cNvPr id="0" name=""/>
        <dsp:cNvSpPr/>
      </dsp:nvSpPr>
      <dsp:spPr>
        <a:xfrm>
          <a:off x="0" y="1553039"/>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The ongoing COVID-19 pandemic has highlighted the potential of AI to transform our approach to infectious disease response. AI can analyze patient data to tailor treatment plans, optimizing care for individual patients and potentially reducing adverse effects. AI systems can monitor and analyze adverse events related to drugs or treatments, enhancing patient safety.</a:t>
          </a:r>
        </a:p>
      </dsp:txBody>
      <dsp:txXfrm>
        <a:off x="0" y="1553039"/>
        <a:ext cx="6487955" cy="776282"/>
      </dsp:txXfrm>
    </dsp:sp>
    <dsp:sp modelId="{DB2C4B03-1EEA-F943-964A-7AF2AD55CCE3}">
      <dsp:nvSpPr>
        <dsp:cNvPr id="0" name=""/>
        <dsp:cNvSpPr/>
      </dsp:nvSpPr>
      <dsp:spPr>
        <a:xfrm>
          <a:off x="0" y="2329322"/>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98D0500-0114-C846-AEE8-A673E1B5D97D}">
      <dsp:nvSpPr>
        <dsp:cNvPr id="0" name=""/>
        <dsp:cNvSpPr/>
      </dsp:nvSpPr>
      <dsp:spPr>
        <a:xfrm>
          <a:off x="0" y="2329322"/>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AI-driven image analysis techniques have been used for COVID-19 detection. AI has played a crucial role in addressing various aspects of the COVID-19 pandemic. deep learning models can analyze medical images, like X-rays or CT scans, to identify COVID-19-related patterns in lung tissue. This aids in quicker and more accurate diagnosis.</a:t>
          </a:r>
        </a:p>
      </dsp:txBody>
      <dsp:txXfrm>
        <a:off x="0" y="2329322"/>
        <a:ext cx="6487955" cy="776282"/>
      </dsp:txXfrm>
    </dsp:sp>
    <dsp:sp modelId="{F0F7C298-4BCC-594A-821A-C43E2C917404}">
      <dsp:nvSpPr>
        <dsp:cNvPr id="0" name=""/>
        <dsp:cNvSpPr/>
      </dsp:nvSpPr>
      <dsp:spPr>
        <a:xfrm>
          <a:off x="0" y="3105605"/>
          <a:ext cx="6487955" cy="0"/>
        </a:xfrm>
        <a:prstGeom prst="line">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w="12700" cap="rnd" cmpd="sng" algn="ctr">
          <a:solidFill>
            <a:schemeClr val="dk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5308547-6CE0-0A41-BBCF-345FE1E879EF}">
      <dsp:nvSpPr>
        <dsp:cNvPr id="0" name=""/>
        <dsp:cNvSpPr/>
      </dsp:nvSpPr>
      <dsp:spPr>
        <a:xfrm>
          <a:off x="0" y="3105605"/>
          <a:ext cx="6487955" cy="77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It can record and display a user's past interactions and actions within the system. This helps users track their history and understand what they've done. User history can be used for security and auditing purposes, providing a record of who accessed what information and when. Associating X-ray images with patient names or identifiers is crucial for proper patient identification. It ensures that the right images are linked to the right individuals' medical records.</a:t>
          </a:r>
          <a:br>
            <a:rPr lang="en-US" sz="900" kern="1200" dirty="0">
              <a:latin typeface="Times New Roman" panose="02020603050405020304" pitchFamily="18" charset="0"/>
              <a:cs typeface="Times New Roman" panose="02020603050405020304" pitchFamily="18" charset="0"/>
            </a:rPr>
          </a:br>
          <a:br>
            <a:rPr lang="en-US" sz="900" kern="1200" dirty="0">
              <a:latin typeface="Times New Roman" panose="02020603050405020304" pitchFamily="18" charset="0"/>
              <a:cs typeface="Times New Roman" panose="02020603050405020304" pitchFamily="18" charset="0"/>
            </a:rPr>
          </a:br>
          <a:endParaRPr lang="en-US" sz="900" kern="1200" dirty="0">
            <a:latin typeface="Times New Roman" panose="02020603050405020304" pitchFamily="18" charset="0"/>
            <a:cs typeface="Times New Roman" panose="02020603050405020304" pitchFamily="18" charset="0"/>
          </a:endParaRPr>
        </a:p>
      </dsp:txBody>
      <dsp:txXfrm>
        <a:off x="0" y="3105605"/>
        <a:ext cx="6487955" cy="776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FEAE8-A229-4E9D-B526-15217145454D}">
      <dsp:nvSpPr>
        <dsp:cNvPr id="0" name=""/>
        <dsp:cNvSpPr/>
      </dsp:nvSpPr>
      <dsp:spPr>
        <a:xfrm>
          <a:off x="679050" y="8443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460C0-85E1-4E61-9283-BC48FBE0F7C2}">
      <dsp:nvSpPr>
        <dsp:cNvPr id="0" name=""/>
        <dsp:cNvSpPr/>
      </dsp:nvSpPr>
      <dsp:spPr>
        <a:xfrm>
          <a:off x="1081237" y="4866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A4D351-72C0-4F0C-B825-860BB098F91F}">
      <dsp:nvSpPr>
        <dsp:cNvPr id="0" name=""/>
        <dsp:cNvSpPr/>
      </dsp:nvSpPr>
      <dsp:spPr>
        <a:xfrm>
          <a:off x="75768"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went well: </a:t>
          </a:r>
          <a:r>
            <a:rPr lang="en-US" sz="1100" b="0" kern="1200" dirty="0"/>
            <a:t>Effective teamwork was demonstrated by the members. Our team was able to solve the API problems we were having with our application, even though the sprint was short. Every modification was made on schedule, enabling team members to review each other's work.</a:t>
          </a:r>
        </a:p>
      </dsp:txBody>
      <dsp:txXfrm>
        <a:off x="75768" y="2559438"/>
        <a:ext cx="3093750" cy="1305000"/>
      </dsp:txXfrm>
    </dsp:sp>
    <dsp:sp modelId="{1809ECBE-57E4-49E1-BF1E-49181F8DA265}">
      <dsp:nvSpPr>
        <dsp:cNvPr id="0" name=""/>
        <dsp:cNvSpPr/>
      </dsp:nvSpPr>
      <dsp:spPr>
        <a:xfrm>
          <a:off x="4314206" y="8443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9DB9A6-77C5-4A81-A165-E1D5621596CF}">
      <dsp:nvSpPr>
        <dsp:cNvPr id="0" name=""/>
        <dsp:cNvSpPr/>
      </dsp:nvSpPr>
      <dsp:spPr>
        <a:xfrm>
          <a:off x="4716393" y="4866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DD3D33-659F-4AD9-85F3-3E02913044CF}">
      <dsp:nvSpPr>
        <dsp:cNvPr id="0" name=""/>
        <dsp:cNvSpPr/>
      </dsp:nvSpPr>
      <dsp:spPr>
        <a:xfrm>
          <a:off x="3710925"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What has to be improved</a:t>
          </a:r>
          <a:r>
            <a:rPr lang="en-US" sz="1100" kern="1200" dirty="0"/>
            <a:t>: We have addressed every last detail of the video upload process, including the duration and appropriate placement of each and every module, in response to the input from the professors.</a:t>
          </a:r>
        </a:p>
      </dsp:txBody>
      <dsp:txXfrm>
        <a:off x="3710925" y="2559438"/>
        <a:ext cx="3093750" cy="1305000"/>
      </dsp:txXfrm>
    </dsp:sp>
    <dsp:sp modelId="{5B718331-6CF0-4A96-BDD3-A7E1D53F44F0}">
      <dsp:nvSpPr>
        <dsp:cNvPr id="0" name=""/>
        <dsp:cNvSpPr/>
      </dsp:nvSpPr>
      <dsp:spPr>
        <a:xfrm>
          <a:off x="7949362" y="8443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61214-1C9B-47E4-8784-EF5391C21645}">
      <dsp:nvSpPr>
        <dsp:cNvPr id="0" name=""/>
        <dsp:cNvSpPr/>
      </dsp:nvSpPr>
      <dsp:spPr>
        <a:xfrm>
          <a:off x="8351550" y="4866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8CE27-2EE0-4E11-9B5C-B3AC564DE165}">
      <dsp:nvSpPr>
        <dsp:cNvPr id="0" name=""/>
        <dsp:cNvSpPr/>
      </dsp:nvSpPr>
      <dsp:spPr>
        <a:xfrm>
          <a:off x="7346081" y="2559438"/>
          <a:ext cx="3093750"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Upcoming actions</a:t>
          </a:r>
          <a:r>
            <a:rPr lang="en-US" sz="1100" kern="1200" dirty="0"/>
            <a:t>: We intend to modify the application's front-end interface in order to enhance user experience and perception. </a:t>
          </a:r>
        </a:p>
      </dsp:txBody>
      <dsp:txXfrm>
        <a:off x="7346081" y="2559438"/>
        <a:ext cx="3093750" cy="130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07ACF-F82C-4E5D-80BD-8E18E7964E37}">
      <dsp:nvSpPr>
        <dsp:cNvPr id="0" name=""/>
        <dsp:cNvSpPr/>
      </dsp:nvSpPr>
      <dsp:spPr>
        <a:xfrm>
          <a:off x="679050" y="57877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24B2-A7C1-4B78-859E-CEBEF9F3282C}">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BEA67-00E7-421C-B39E-8C8F7D8261B2}">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Cs-692</a:t>
          </a:r>
        </a:p>
      </dsp:txBody>
      <dsp:txXfrm>
        <a:off x="75768" y="3053772"/>
        <a:ext cx="3093750" cy="720000"/>
      </dsp:txXfrm>
    </dsp:sp>
    <dsp:sp modelId="{BD34D7C8-16E0-4516-B4A4-D718228A9C0A}">
      <dsp:nvSpPr>
        <dsp:cNvPr id="0" name=""/>
        <dsp:cNvSpPr/>
      </dsp:nvSpPr>
      <dsp:spPr>
        <a:xfrm>
          <a:off x="4314206"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B294F-DC02-456D-8D0D-AF641C3C4C07}">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92BF8D-AA05-4E49-8EFC-4D87F43E898C}">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Team 4 - Mission Possible</a:t>
          </a:r>
          <a:endParaRPr lang="en-US" sz="2700" kern="1200"/>
        </a:p>
      </dsp:txBody>
      <dsp:txXfrm>
        <a:off x="3710925" y="3053772"/>
        <a:ext cx="3093750" cy="720000"/>
      </dsp:txXfrm>
    </dsp:sp>
    <dsp:sp modelId="{B130558E-38E4-4AFF-8CD7-CC4680C2449F}">
      <dsp:nvSpPr>
        <dsp:cNvPr id="0" name=""/>
        <dsp:cNvSpPr/>
      </dsp:nvSpPr>
      <dsp:spPr>
        <a:xfrm>
          <a:off x="7949362" y="57877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7D1357-B64E-49C9-9A4F-EF3D3AB74F92}">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50950B-631D-43AB-89D1-6ADD61AEAEF5}">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hlinkClick xmlns:r="http://schemas.openxmlformats.org/officeDocument/2006/relationships" r:id="rId7"/>
            </a:rPr>
            <a:t>Github-Link</a:t>
          </a:r>
          <a:endParaRPr lang="en-US" sz="2700" kern="1200"/>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6:58.047"/>
    </inkml:context>
    <inkml:brush xml:id="br0">
      <inkml:brushProperty name="width" value="0.035" units="cm"/>
      <inkml:brushProperty name="height" value="0.035" units="cm"/>
      <inkml:brushProperty name="color" value="#E71224"/>
    </inkml:brush>
  </inkml:definitions>
  <inkml:trace contextRef="#ctx0" brushRef="#br0">1539 73 24575,'-18'0'0,"5"0"0,-5 0 0,1 0 0,3-5 0,-3-2 0,5 0 0,-16 2 0,11 5 0,-16 0 0,14 0 0,0 0 0,2 0 0,5 0 0,-1 0 0,1 0 0,-5 0 0,-2 0 0,-5 0 0,5 0 0,1 0 0,6 0 0,0 0 0,0 0 0,-22-11 0,17 9 0,-33-9 0,34 11 0,-12 0 0,10 0 0,-1 0 0,-5 0 0,5 0 0,2 0 0,-1 0 0,5 0 0,-5 0 0,6 0 0,0 0 0,-5 0 0,-13 0 0,8 0 0,-17 0 0,19 0 0,-15 0 0,15 0 0,-19 0 0,18 0 0,-9 0 0,12 0 0,1 0 0,3 0 0,-3 0 0,-1 0 0,0 0 0,-7 0 0,1 0 0,5 0 0,2 0 0,-11 0 0,11 0 0,-11 0 0,16 0 0,0 0 0,0 0 0,0 0 0,-6 0 0,-1 0 0,1 0 0,0 0 0,1 0 0,-2 0 0,-6 0 0,7 0 0,0 0 0,6 0 0,0 0 0,0-6 0,0 0 0,5-1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08.492"/>
    </inkml:context>
    <inkml:brush xml:id="br0">
      <inkml:brushProperty name="width" value="0.2" units="cm"/>
      <inkml:brushProperty name="height" value="0.2" units="cm"/>
      <inkml:brushProperty name="color" value="#FFFFFF"/>
    </inkml:brush>
  </inkml:definitions>
  <inkml:trace contextRef="#ctx0" brushRef="#br0">2447 376 24575,'-19'-6'0,"2"0"0,5 6 0,-6 0 0,5 0 0,-5 0 0,-10-10 0,6 7 0,-23-8 0,18 11 0,-35-5 0,36-2 0,-45-5 0,47 0 0,-44 5 0,39-4 0,-39-6 0,39 7 0,-17-6 0,27 16 0,-20-11 0,16 9 0,-28-14 0,30 9 0,-24-5 0,29 0 0,-18 5 0,16 2 0,-1 5 0,1 0 0,6 0 0,0 0 0,-5 0 0,-2 0 0,-16 0 0,8 0 0,-8 0 0,11 0 0,-1 0 0,1 0 0,-11 0 0,14 0 0,-18 0 0,24 0 0,-19-11 0,14 8 0,-31-18 0,21 18 0,-26-19 0,34 20 0,-28-9 0,33 5 0,-38 0 0,32-1 0,-28 2 0,29 5 0,-17 0 0,19 0 0,-10 0 0,6 0 0,5 0 0,2 0 0,5 0 0,-1-6 0,-4-1 0,3 1 0,-25 0 0,17 6 0,-19 0 0,17 0 0,0 0 0,5 0 0,1 0 0,6 0 0,0 0 0,-5 0 0,-2 0 0,0 0 0,2 0 0,4 0 0,-9 0 0,1 0 0,-3-5 0,7-2 0,4 1 0,1 0 0,-5 6 0,3 0 0,-3 0 0,-1 0 0,5 0 0,-5 0 0,6 6 0,6 6 0,0 6 0,6 7 0,0-1 0,0-5 0,0-2 0,22 17 0,-17-17 0,22 39 0,-20-39 0,0 44 0,3-42 0,-3 20 0,5-22 0,0-4 0,0 0 0,0-8 0,1-5 0,4 0 0,2 0 0,0 5 0,-7 2 0,-1 0 0,-5-2 0,7-5 0,4 0 0,-4 0 0,5 0 0,-6 0 0,0 0 0,0 0 0,0 0 0,1 0 0,4-11 0,-4 3 0,5-15 0,-11 10 0,-2-4 0,-5-1 0,0-1 0,0-5 0,0 5 0,0 2 0,-5 5 0,-7 5 0,-2 1 0,-3 6 0,-1 0 0,5-10 0,1 18 0,6-6 0,6 23 0,0-7 0,11 5 0,8 12 0,6-17 0,21 36 0,-28-37 0,19 29 0,-29-26 0,31 14 0,-26-19 0,13 13 0,-20-15 0,1-1 0,5-6 0,5-6 0,2 0 0,5 0 0,-5 0 0,-1 0 0,-1 0 0,-3 0 0,25 0 0,-17 0 0,19 0 0,-17 0 0,11 0 0,-8 0 0,19 0 0,-19 0 0,18 0 0,-18 0 0,3-16 0,-13 6 0,1-7 0,-5 6 0,-1 4 0,-1 1 0,-4 0 0,5 6 0,0 0 0,0 0 0,0 0 0,1 0 0,4 0 0,2 0 0,0-5 0,-7-2 0,-7-5 0,-5 0 0,0 0 0,-5 0 0,-7 5 0,-7 1 0,-5 6 0,-1 0 0,7-5 0,0-2 0,1 1 0,3 0 0,-3 6 0,5 0 0,-11-11 0,2 9 0,-24-14 0,22 9 0,-16 0 0,25 2 0,-14-6 0,13 8 0,-24-24 0,23 18 0,-12-14 0,16 11 0,-11 5 0,8 2 0,-13 5 0,9 0 0,-5 0 0,5 0 0,1 0 0,1 0 0,3 0 0,-3 0 0,-1 0 0,5-6 0,-10 0 0,10-1 0,-5 2 0,6 5 0,0-11 0,27 30 0,-10-19 0,23 28 0,-16-16 0,1 0 0,-1-5 0,0 4 0,0-5 0,0 7 0,11 4 0,-3-4 0,10 0 0,-11-8 0,3 6 0,-8-9 0,9 9 0,-10-5 0,5 0 0,-6 1 0,0-2 0,0-5 0,0 0 0,0-5 0,0-7 0,0-2 0,1 2 0,-1-4 0,0 14 0,5-9 0,2 11 0,0-6 0,-7 0 0,-6-6 0,-12-1 0,-1 1 0,1 0 0,-10-5 0,7 9 0,-30-25 0,22 28 0,-33-17 0,34 17 0,-18-7 0,21-2 0,-37-8 0,30 14 0,-30-14 0,31 19 0,-5-18 0,0 18 0,5-18 0,1 18 0,6-8 0,0 11 0,-5 0 0,3-5 0,-3-2 0,5 0 0,0 2 0,-1 5 0,1-6 0,0 0 0,-11-1 0,3 2 0,-4 5 0,6 0 0,1 0 0,-2 0 0,0-6 0,2-1 0,5 1 0,-6 0 0,21 6 0,10 0 0,14 0 0,8 0 0,-11 0 0,1 0 0,-1 0 0,0 0 0,0 0 0,-5 0 0,4 0 0,-9 0 0,25 0 0,-17 0 0,19 0 0,-22 0 0,-2 0 0,1 0 0,0 0 0,7 0 0,-6 0 0,-2 0 0,1 0 0,0 0 0,12 0 0,-10 0 0,8 0 0,-14 0 0,3 0 0,-4-5 0,-7-2 0,5 1 0,-4 0 0,5 6 0,0 0 0,0 0 0,0 0 0,0 0 0,0 0 0,1-5 0,4-2 0,-4 0 0,5 2 0,-6 5 0,0 0 0,6 0 0,-5 0 0,5 0 0,-1 0 0,2 0 0,5 0 0,0 0 0,1 0 0,-1 0 0,-5 0 0,9 0 0,-13 0 0,8 0 0,-27 0 0,-15 0 0,-8 0 0,-3 0 0,2 0 0,8 0 0,-10 0 0,11 0 0,2 0 0,-1 0 0,-11 0 0,2 0 0,-8 0 0,11 0 0,5 0 0,1 0 0,1 0 0,3 0 0,-3 0 0,5 0 0,0 0 0,-17 16 0,8-7 0,-14 9 0,11-13 0,5-5 0,1 0 0,1 0 0,-2 0 0,-5 0 0,5 0 0,1 0 0,1 0 0,3 0 0,-3 0 0,5 0 0,0 0 0,0 0 0,-1 0 0,1 0 0,-5 0 0,3 0 0,-8 0 0,3 0 0,0 0 0,1 0 0,6 6 0,5 0 0,2 7 0,5-1 0,0 0 0,5 0 0,8-5 0,0 3 0,-1-3 0,4 11 0,-8-10 0,10 13 0,-6-18 0,0 13 0,-5-9 0,9 0 0,-8-2 0,15-5 0,-4 0 0,21 5 0,-17 2 0,32 0 0,-37-2 0,21-5 0,-20 0 0,5 0 0,0 0 0,0 0 0,-5 0 0,-1-5 0,-4-20 0,-6 3 0,0-10 0,-3 14 0,2 12 0,5 0 0,0 6 0,0 0 0,5 0 0,2 0 0,6 0 0,-7 0 0,5-5 0,-15-7 0,8-2 0,-9 2 0,21-4 0,-11 13 0,16-7 0,-14 10 0,0 0 0,-2 0 0,-10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26.068"/>
    </inkml:context>
    <inkml:brush xml:id="br0">
      <inkml:brushProperty name="width" value="0.2" units="cm"/>
      <inkml:brushProperty name="height" value="0.2" units="cm"/>
      <inkml:brushProperty name="color" value="#FFFFFF"/>
    </inkml:brush>
  </inkml:definitions>
  <inkml:trace contextRef="#ctx0" brushRef="#br0">2072 1 24575,'-19'17'0,"-4"-3"0,15 3 0,-2-4 0,4-7 0,0 16 0,-7-7 0,1 20 0,6-15 0,0 8 0,6-15 0,-11 16 0,9-14 0,-9 29 0,11-21 0,0 17 0,0-16 0,0-21 0,11 0 0,2-15 0,38-4 0,-25 13 0,22-13 0,2 0 0,-19 10 0,22-10 0,-1 0 0,-25 13 0,39-18 0,-45 18 0,9-13 0,-12 9 0,-6 0 0,0-3 0,-5 3 0,-2-5 0,-5 0 0,0 0 0,0-6 0,-5 5 0,-2 0 0,0 3 0,-4 3 0,-1-5 0,-1 0 0,-5 5 0,1 2 0,3 5 0,-14 0 0,8 0 0,-10 0 0,11 0 0,-20 27 0,22-15 0,-49 37 0,46-32 0,-25 11 0,33-16 0,0 0 0,0-5 0,0-2 0,0 1 0,10 0 0,9 6 0,12 1 0,0-1 0,14 0 0,-22 0 0,48 11 0,-44-8 0,46 7 0,-50-9 0,16-1 0,-21-6 0,12 0 0,-5-6 0,5 0 0,-6 0 0,5 0 0,2 0 0,0-6 0,-7-6 0,-7-1 0,-10-5 0,-2 6 0,-16 0 0,9 0 0,-15-5 0,16 3 0,-26-20 0,21 18 0,-15-12 0,21 16 0,-6 5 0,-1-4 0,0 5 0,7-6 0,2-1 0,3 1 0,-5 0 0,0 5 0,0 2 0,-1 5 0,1 0 0,-5 0 0,3 0 0,-3 0 0,-1 0 0,0 0 0,-1 0 0,1 0 0,6 0 0,-11 0 0,8 0 0,-7 0 0,-1 0 0,8 0 0,-13 0 0,9 0 0,0 5 0,-20 13 0,16-9 0,-12 13 0,17-15 0,6-1 0,0 0 0,-5-6 0,-2 0 0,0 5 0,7 2 0,7 5 0,5 0 0,0 0 0,10 0 0,-2 0 0,26 1 0,-12-7 0,7 10 0,-11-13 0,-1 8 0,-3-6 0,-2 2 0,4 0 0,-8-2 0,15-5 0,-10 5 0,5 2 0,-6 0 0,0-2 0,0-5 0,0 0 0,6 0 0,-5-5 0,-1-2 0,-1 0 0,-4 2 0,0 0 0,-2-2 0,-5-5 0,0 0 0,-11 5 0,-2 2 0,-6 5 0,1-11 0,12 3 0,-16-20 0,7 18 0,-14-11 0,10 14 0,-20-11 0,16 10 0,-17-2 0,21 10 0,1 0 0,6 0 0,-5 0 0,-2 0 0,0 0 0,-4 0 0,10 0 0,-5 0 0,1 0 0,-2 0 0,-5 0 0,-1 0 0,6 0 0,2 0 0,-1 0 0,0 0 0,-7 0 0,7 0 0,0 0 0,6 10 0,5 4 0,2 5 0,5 3 0,5-8 0,7-2 0,2-1 0,3-4 0,12 10 0,-13-9 0,28 19 0,-33-18 0,21 14 0,-29-5 0,18 1 0,-18 0 0,13 3 0,-9-8 0,16 3 0,-8-5 0,8 1 0,-11-7 0,-6-11 0,0-9 0,-6-4 0,0 0 0,0 6 0,0-5 0,-22-2 0,17-6 0,-17 1 0,17 5 0,-2-3 0,-5 13 0,0-7 0,0 10 0,-11-7 0,8 1 0,-8-5 0,11 9 0,-5-3 0,-2 11 0,0-11 0,2 9 0,-1-9 0,5 11 0,-5 0 0,6-6 0,0 0 0,0-1 0,0 2 0,-6 5 0,5 0 0,-5-6 0,6-1 0,0 1 0,-6 0 0,0 6 0,-1 0 0,1 0 0,6 0 0,0 0 0,0 11 0,5 3 0,2 4 0,5 5 0,0-4 0,0 5 0,11-5 0,-3-1 0,20-1 0,-19-3 0,7 3 0,-16-5 0,11 0 0,-8 6 0,13-5 0,-9 5 0,0-6 0,-2 0 0,0 0 0,2 0 0,5 0 0,11-5 0,-14 4 0,18-4 0,-24-6 0,8-8 0,-11-6 0,0-5 0,0 1 0,0 3 0,0-3 0,-6 5 0,0 0 0,-6-1 0,0 1 0,-22-11 0,16 9 0,-15-20 0,15 25 0,-6-13 0,4 15 0,-3-5 0,11 0 0,0 5 0,0 2 0,-6 5 0,5-5 0,-5-2 0,6 0 0,5-4 0,2 5 0,0-1 0,-2 2 0,-5 5 0,-6-6 0,5-1 0,1-5 0,1 0 0,4 5 0,-5 2 0,0 5 0,0 0 0,0 0 0,0 0 0,-1-5 0,1-2 0,0 0 0,0 2 0,-16-6 0,6 8 0,-7 3 0,17 14 0,6 5 0,6-2 0,0-5 0,0 6 0,0-5 0,0 5 0,0-6 0,0 0 0,0 0 0,0 0 0,0 0 0,0 0 0,6 1 0,0-7 0,6 0 0,1-1 0,-1 2 0,0 10 0,0-9 0,0 9 0,0-11 0,6 1 0,-5 4 0,5-5 0,-6 1 0,-6 4 0,0-4 0,-1-1 0,2 0 0,5-1 0,6 2 0,-5-6 0,-1-7 0,-7-13 0,-10 0 0,-7 7 0,-1 1 0,-5 4 0,6 1 0,5-5 0,-20-7 0,16 9 0,-22-7 0,19 16 0,-14-11 0,13 3 0,-8-10 0,11 12 0,0 0 0,0 6 0,0 0 0,-6 0 0,5-5 0,1-2 0,-4-10 0,8 9 0,-10-3 0,6 11 0,0-6 0,5 0 0,-9-1 0,13-4 0,-18 4 0,13 1 0,-15-10 0,9 13 0,-3-8 0,5 11 0,0 0 0,0-5 0,-1-2 0,-9 0 0,1 2 0,-8 5 0,10 0 0,-4 0 0,4 0 0,0 0 0,2 0 0,-1 0 0,0-11 0,-1 8 0,1-7 0,6 10 0,0 0 0,-5 0 0,3 0 0,-3 0 0,-1 0 0,-1 0 0,0 5 0,7 2 0,7 5 0,16 0 0,2-5 0,11-2 0,-5 0 0,-1 2 0,-6 5 0,0 0 0,0-5 0,0-1 0,6-1 0,-5 2 0,5-1 0,-12 5 0,0-4 0,4 0 0,-1-2 0,8-5 0,-5 0 0,0 0 0,0 0 0,6 0 0,1 0 0,0 0 0,-2 0 0,1 0 0,0 0 0,7 0 0,-7 0 0,0 0 0,-6 0 0,16-11 0,-12 3 0,18-9 0,-15 10 0,0-4 0,-12 4 0,-14 1 0,-7-5 0,-3 4 0,-1 0 0,0 2 0,-7 5 0,1 0 0,0 0 0,5-5 0,1-2 0,6 0 0,0 2 0,-5 5 0,-2 0 0,0 0 0,2 0 0,4 0 0,1 0 0,-5 0 0,3 0 0,-3 0 0,-1 0 0,5 0 0,-5 0 0,6 0 0,0 0 0,-5 0 0,3 11 0,8-3 0,12 15 0,8-10 0,9 5 0,-10-6 0,5 0 0,-12 5 0,16-3 0,-13-2 0,20-1 0,-16 1 0,4 1 0,-4-1 0,-1-1 0,0-4 0,5 0 0,-3-2 0,3-5 0,-5 0 0,0 0 0,6 0 0,1 0 0,5 0 0,-5 0 0,-2 0 0,-4 0 0,-1 0 0,5 0 0,2 0 0,0 0 0,20 0 0,-16 0 0,12 0 0,-18 0 0,1 0 0,-5 0 0,5 0 0,-6 0 0,0 0 0,5 0 0,2 0 0,5 0 0,-5 0 0,-1 0 0,-1 0 0,-43 0 0,17 0 0,-33 0 0,19-5 0,4-2 0,-11-11 0,16 5 0,-3-5 0,12 12 0,-2-5 0,-16 4 0,9-5 0,-15-6 0,21 5 0,-29 1 0,19 7 0,-33-6 0,24 8 0,-13-8 0,19 6 0,-12-2 0,18 0 0,-8 2 0,16 0 0,-3-2 0,3 0 0,-5 2 0,-6-1 0,-1 0 0,1-1 0,0 2 0,1 5 0,3 10 0,-3-2 0,-1 10 0,5-11 0,-10 3 0,15-3 0,-19 11 0,17-10 0,-13 3 0,11-6 0,6 2 0,-5-1 0,4 0 0,0-1 0,2 7 0,5 7 0,0 5 0,0-5 0,0-1 0,0-1 0,5-3 0,13 3 0,-3-5 0,8-5 0,-17 4 0,5-5 0,1 1 0,7-1 0,0-1 0,-2 2 0,-4-1 0,-7 5 0,0-4 0,-1 0 0,7-2 0,7-5 0,11 11 0,-5 2 0,-6 6 0,-3-1 0,-4-12 0,2 0 0,3-6 0,-5 0 0,0 0 0,6 0 0,22 0 0,-15 0 0,14 0 0,-27 0 0,0 0 0,0 5 0,0 2 0,0 0 0,0-2 0,6-5 0,-5 0 0,5 0 0,-1 0 0,2 0 0,0 0 0,9 0 0,-8 0 0,5 0 0,-8 0 0,1 0 0,0 0 0,1 0 0,9 0 0,-13 0 0,8 0 0,-5 0 0,-5-11 0,-12 3 0,-9-9 0,-16-1 0,5 10 0,2-8 0,5 9 0,0 0 0,5-3 0,1 3 0,-10 0 0,7 2 0,-19-1 0,14 0 0,-3-1 0,5 2 0,-6-1 0,10 5 0,-3-5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0.637"/>
    </inkml:context>
    <inkml:brush xml:id="br0">
      <inkml:brushProperty name="width" value="0.2" units="cm"/>
      <inkml:brushProperty name="height" value="0.2" units="cm"/>
      <inkml:brushProperty name="color" value="#FFFFFF"/>
    </inkml:brush>
  </inkml:definitions>
  <inkml:trace contextRef="#ctx0" brushRef="#br0">230 32 24575,'31'0'0,"-7"0"0,-6 0 0,-1 0 0,2 0 0,0 0 0,20 0 0,-16 0 0,39 0 0,-38 0 0,26 0 0,-30 0 0,10 0 0,-11 0 0,-2 0 0,-21 0 0,-15 0 0,-8 0 0,-2 0 0,11 0 0,-42 0 0,30 0 0,-22 4 0,-1 3 0,19 1 0,-49 20 0,59-18 0,-42 16 0,42-23 0,-38 19 0,39-20 0,-11 14 0,38-3 0,4 5 0,17 1 0,-1-7 0,0 5 0,-5-15 0,14 25 0,-11-17 0,32 7 0,7 2 0,-4-1 0,25-1 0,-1 0 0,-30-6 0,8-4 0,-5-1 0,-27 0 0,44 0 0,-48 1 0,17-2 0,-31-5 0,-5 0 0,-27 0 0,-24-21 0,16 16 0,-35-17 0,48 22 0,-42 0 0,41 0 0,-36 0 0,33 0 0,-34-11 0,31 9 0,-30-9 0,39 11 0,-18 0 0,21 5 0,-5 13 0,6-9 0,6 13 0,0-16 0,12 1 0,6 4 0,6-4 0,28-1 0,-16 0 0,43 4 0,-43-7 0,54 8 0,-57-11 0,50 0 0,-59 0 0,21 0 0,-26 0 0,-1 0 0,0-6 0,-6-6 0,-11-6 0,-8-7 0,-12 6 0,7 2 0,0 5 0,11 0 0,-3-11 0,-3 8 0,-22-19 0,13 25 0,-17-7 0,25 16 0,-3 0 0,5 0 0,-1 0 0,1 0 0,0 0 0,0 0 0,0 0 0,0 11 0,5 2 0,2 11 0,15-5 0,4-1 0,5-6 0,9 5 0,-19-3 0,18 9 0,-19-15 0,37 24 0,-26-27 0,41 17 0,-37-17 0,34 2 0,-34 0 0,32-2 0,-38-5 0,38 0 0,-37 0 0,21 0 0,-20 0 0,0 0 0,-2 0 0,1 0 0,-5-11 0,5-8 0,-6-6 0,5-5 0,-3 11 0,3-3 0,-10 8 0,9-3 0,-13 5 0,7-17 0,-10 8 0,0-14 0,0 11 0,0 5 0,0 1 0,-10 6 0,2 0 0,-10 0 0,6 5 0,-16-9 0,12 13 0,-18-8 0,21 11 0,-10 0 0,4 11 0,-5-3 0,-1 15 0,-4-4 0,9 0 0,-14-2 0,24-4 0,-16 9 0,23-1 0,-8 3 0,11-7 0,0 1 0,0 1 0,0 5 0,0 0 0,5-5 0,8-7 0,5-7 0,1-5 0,15 11 0,-18-3 0,34 21 0,-33-20 0,33 7 0,-28-16 0,13 0 0,-16 0 0,-2 0 0,-5 0 0,0 0 0,0-11 0,-5-2 0,-2-11 0,-5-1 0,0 7 0,0 0 0,0-5 0,0 8 0,0-18 0,0 18 0,0-8 0,-5 11 0,-7 5 0,-7 2 0,0 16 0,2-3 0,5 9 0,-6 6 0,5-3 0,-5 10 0,12-6 0,0 11 0,6-13 0,6 27 0,6-31 0,17 21 0,-7-26 0,17 10 0,-19-9 0,20 9 0,-13-15 0,19 13 0,-24-13 0,38 10 0,-34-11 0,25-2 0,-32-16 0,-7-2 0,-7-6 0,6-9 0,-8 13 0,13-19 0,-9 19 0,-1-24 0,0 23 0,-6-44 0,0 34 0,-33-36 0,20 41 0,-42-13 0,39 20 0,-7-8 0,17 8 0,6-3 0,-5 5 0,-2 5 0,-5 1 0,-5 6 0,3 0 0,-3 0 0,5 6 0,-11 27 0,8-8 0,-3 15 0,13-22 0,5-6 0,0 0 0,0 16 0,0-12 0,0 23 0,0-19 0,0 10 0,5-11 0,7-7 0,2-7 0,9 6 0,-10-8 0,16 18 0,-15-18 0,36 8 0,-31-11 0,58 11 0,-56-9 0,35 4 0,3-1 0,-26-5 0,29 0 0,0 0 0,-28 0 0,46 0 0,-52 0 0,13-22 0,-22 12 0,-7-19 0,-2 23 0,-3-5 0,5 4 0,0-5 0,-5 0 0,-2-6 0,-5 5 0,0-21 0,0 13 0,0-20 0,0 21 0,0-24 0,0 26 0,-10-31 0,-4 32 0,-5-11 0,2 11 0,5 3 0,-6-3 0,5 5 0,-21-17 0,18 19 0,-39-23 0,36 31 0,-52-20 0,45 19 0,-25-7 0,27 10 0,-11 0 0,13 5 0,-22 23 0,28-16 0,-23 37 0,29-38 0,-11 17 0,14-16 0,0 16 0,2-6 0,5 13 0,0-11 0,11 0 0,-3 0 0,9 1 0,-5-1 0,6-5 0,14 1 0,22 3 0,-10-11 0,45 26 0,-61-33 0,19 17 0,-1-1 0,-25-15 0,40 15 0,-46-21 0,18 0 0,-18 0 0,8 0 0,-11 0 0,0-11 0,0-2 0,-5-6 0,-1-4 0,-6 4 0,0-5 0,0 5 0,0-9 0,0 13 0,-6-8 0,-1 6 0,-15-7 0,7 9 0,-19-12 0,19 24 0,-13-24 0,15 18 0,-5-9 0,6 13 0,0 5 0,5 5 0,2 8 0,-1 0 0,0-1 0,-1-1 0,12-4 0,3 5 0,15 0 0,-9 0 0,3 0 0,-5-5 0,11 9 0,-3-13 0,10 7 0,-6-10 0,-5-5 0,-7-7 0,-12-2 0,-12 2 0,-1 7 0,-21-6 0,18 9 0,-34-15 0,32 11 0,-26-6 0,35-1 0,-18 7 0,24-5 0,-13 4 0,4 0 0,-7 2 0,0 0 0,-4-2 0,10 0 0,-21 2 0,13 5 0,-14 0 0,10 0 0,1 0 0,5 5 0,7 7 0,7 2 0,5 3 0,0-5 0,0 1 0,0-1 0,0 0 0,0 16 0,0-12 0,11 34 0,-3-27 0,15 17 0,-5-21 0,28 15 0,-22-18 0,58 23 0,-59-24 0,65 8 0,-68-17 0,41 0 0,-45-6 0,34 0 0,-33 0 0,44 0 0,-37 0 0,32 0 0,-29 0 0,30-22 0,-33 17 0,31-28 0,-39 31 0,18-20 0,-21 14 0,5-9 0,-6 10 0,0 2 0,0-1 0,-5-1 0,-2-5 0,-5 0 0,0 0 0,0-5 0,0 3 0,0-3 0,0 5 0,0-1 0,-10-9 0,2 12 0,-31-33 0,21 31 0,-32-27 0,34 31 0,-18-8 0,10 9 0,-1 0 0,-5 2 0,0 5 0,10 0 0,-3 0 0,11 0 0,0 0 0,0 0 0,-6 0 0,0 11 0,-1 2 0,7 11 0,1-5 0,4-1 0,0-6 0,2 5 0,5-3 0,0 3 0,0 1 0,11 11 0,-3-2 0,15 14 0,-10-27 0,26 24 0,-16-27 0,44 17 0,-41-16 0,25 0 0,2-1 0,-21-1 0,18-1 0,0-2 0,-21-7 0,28 0 0,-36 0 0,18 0 0,-24-6 0,3-6 0,-24-1 0,-7-5 0,-11 6 0,-17-5 0,18 3 0,-48-3 0,49 5 0,-33-1 0,-4 3 0,25 0 0,-26 1 0,-1 2 0,28 7 0,-24 0 0,40 0 0,4 6 0,7 6 0,0 6 0,6 17 0,0-13 0,11 17 0,-3-24 0,37 13 0,-21-20 0,54 3 0,-51-11 0,66 0 0,-65 0 0,34 0 0,-43 0 0,-2 0 0,1-11 0,-5-2 0,5-6 0,-6 1 0,-6 6 0,0-5 0,-1 3 0,2-9 0,0 10 0,9-15 0,-13 13 0,7-13 0,-10 14 0,-5-19 0,-7 22 0,-12-22 0,3 31 0,-7-20 0,9 20 0,-5-9 0,0 11 0,-17 0 0,19 0 0,-17 0 0,20 0 0,-6 5 0,7 7 0,6 7 0,1 5 0,4 11 0,0-13 0,2 6 0,0-16 0,-2 0 0,0 0 0,2 1 0,5-1 0,0 0 0,0 11 0,10-14 0,9 13 0,7-10 0,14 12 0,-13-9 0,24 12 0,-28-25 0,38 31 0,-37-28 0,49 17 0,-48-22 0,68 0 0,-69 0 0,69-17 0,-67 8 0,52-19 0,-53 14 0,47-3 0,-53 5 0,30 0 0,-34-1 0,8 1 0,-11 6 0,-5-5 0,-2-1 0,-5-7 0,0-5 0,-11 5 0,3 1 0,-9 6 0,-1 6 0,5 0 0,-5 1 0,12-7 0,-37-13 0,28 11 0,-56-13 0,46 24 0,-26-3 0,-3 1 0,15 5 0,-20 0 0,3 0 0,29 0 0,-23 0 0,38 6 0,-22 16 0,17 0 0,-17 8 0,22-13 0,5 1 0,2 0 0,5 7 0,0-1 0,10-5 0,15 4 0,-4-15 0,45 13 0,-39-13 0,51 10 0,-48-11 0,59-2 0,-60-5 0,53 0 0,-59 0 0,28 0 0,-24-5 0,8-13 0,-11 9 0,-5-13 0,-1 15 0,-6-5 0,0 0 0,0 0 0,-5 0 0,-2-22 0,-5 11 0,0-17 0,-16 21 0,7 2 0,-14 5 0,11 5 0,0 1 0,-17-4 0,13 7 0,-34-8 0,27 11 0,-28 0 0,30 0 0,-67 0 0,61 0 0,-22 12 0,0 3 0,25-3 0,-27 27 0,36-25 0,-1 9 0,16-5 0,-6 1 0,0-1 0,-1-6 0,2 0 0,5 6 0,5-5 0,12 10 0,-2-15 0,30 24 0,-28-26 0,33 15 0,-34-15 0,34 0 0,-27 1 0,28 9 0,-29-13 0,22 8 0,-28-11 0,12-11 0,-16 3 0,1-10 0,-7 6 0,10-16 0,-13 12 0,8-39 0,-11 36 0,0-36 0,0 20 0,0-41 0,0 35 0,-22-25 0,12 51 0,-35-13 0,24 20 0,-20-19 0,21 17 0,-8-7 0,14 12 0,-14 5 0,13 0 0,-8 0 0,6 0 0,-13 0 0,9 0 0,-29 16 0,32-7 0,-10 25 0,17-19 0,5 13 0,-1-15 0,-4 5 0,4-6 0,1 5 0,0 2 0,6 5 0,0 1 0,0 10 0,0-8 0,17 8 0,-3-17 0,11 0 0,-13-6 0,-2-5 0,13 9 0,-1-13 0,18 18 0,-20-18 0,41 18 0,-34-18 0,40 8 0,-40-11 0,30 0 0,-28 0 0,17 0 0,-22 0 0,22-16 0,-22 6 0,42-13 0,-47 11 0,20 6 0,-27 0 0,6 6 0,1 0 0,-1 0 0,0-5 0,-1-7 0,-3-2 0,3 2 0,-5-4 0,-5 8 0,-1-15 0,-6 4 0,0-5 0,0 5 0,0 2 0,0-1 0,-6 5 0,-6 1 0,-1-5 0,-5 15 0,6-9 0,0 11 0,0 0 0,0 0 0,0 0 0,-1 0 0,1 5 0,-21 29 0,15-15 0,-21 36 0,31-39 0,-3 29 0,11-24 0,0 14 0,0-16 0,0-2 0,0 1 0,6-5 0,0 5 0,1-6 0,9 5 0,-8-8 0,26 17 0,-18-16 0,12 13 0,-15-11 0,-1-5 0,0-2 0,11-5 0,-3 0 0,15-11 0,-15 3 0,14-25 0,-25 11 0,7-13 0,-16 16 0,16-15 0,-6 18 0,7-17 0,-11 14 0,-6-5 0,0 5 0,0 1 0,-11 6 0,-3 5 0,-4 2 0,-16-6 0,12 9 0,-23-9 0,23 11 0,-22 0 0,9 0 0,-14 0 0,15 0 0,5 0 0,17 0 0,-16 11 0,17-3 0,-26 31 0,27-22 0,-7 33 0,11-28 0,6 23 0,0-18 0,6 19 0,6-24 0,12 22 0,-4-28 0,3 12 0,-11-21 0,6 9 0,-5-8 0,15 10 0,-13-11 0,40-2 0,-29-5 0,57 0 0,-50 0 0,45-16 0,-54 6 0,37-29 0,-39 29 0,24-28 0,-26 28 0,25-12 0,-33 9 0,15 1 0,-27-5 0,0 3 0,0-3 0,0-1 0,-11 5 0,-2-5 0,-12 6 0,1 0 0,5 0 0,2 5 0,-6-9 0,8 13 0,-8-7 0,11 10 0,-11 0 0,3 0 0,-15-11 0,15 8 0,-3-18 0,11 18 0,0 3 0,0 8 0,-6 10 0,-1-12 0,0 5 0,7-4 0,7 5 0,5 5 0,0 2 0,0 6 0,11-7 0,13 16 0,-2-23 0,6 16 0,-16-21 0,0 7 0,0-1 0,0 5 0,0-9 0,0 3 0,1-11 0,-1 0 0,0 0 0,5 0 0,2 0 0,0 0 0,4-5 0,-15-8 0,8-16 0,-9 7 0,10-38 0,-9 34 0,3-25 0,-11 32 0,0 2 0,0 5 0,0 0 0,0-1 0,0 1 0,0-5 0,-16-2 0,7 0 0,-14 7 0,5 7 0,5 5 0,-5 0 0,6-6 0,0-1 0,0 1 0,-11 0 0,8 6 0,-24 0 0,23 0 0,-18 0 0,16 0 0,-7 0 0,6 11 0,7 3 0,7 10 0,5 0 0,0-5 0,0 15 0,0-18 0,0 12 0,0-11 0,0 2 0,5 0 0,31-7 0,-11-1 0,23 1 0,-29 2 0,4-2 0,-4-7 0,5-5 0,0 0 0,0 0 0,-5 0 0,4 0 0,-10 0 0,21 0 0,-12 0 0,18-16 0,-25 7 0,1-14 0,-16 11 0,0-1 0,5 1 0,2 0 0,0 0 0,4-16 0,-5 17 0,6-10 0,0 15 0,-5-1 0,-1-5 0,-6-5 0,0-2 0,-6 0 0,-1 7 0,-5 7 0,0 5 0,6-6 0,-11-1 0,9 1 0,-9 0 0,5 6 0,-6 0 0,5 11 0,1 3 0,6 4 0,6 0 0,0-6 0,11 11 0,-3-8 0,12 26 0,-7-24 0,12 40 0,-15-38 0,17 31 0,-19-36 0,15 9 0,-10-11 0,5-5 0,-6-1 0,0-6 0,5 0 0,-3-6 0,-2-6 0,-1-1 0,-5 1 0,1 1 0,-2 4 0,-5-5 0,0 0 0,0 0 0,11-6 0,-8 5 0,8-16 0,-11 9 0,0-20 0,0 18 0,0-17 0,0 19 0,0-4 0,0 6 0,0 6 0,0 0 0,-11-11 0,-3 14 0,-10-7 0,5 16 0,2 0 0,5 0 0,0 0 0,0 0 0,-1 5 0,7 7 0,-5 2 0,4 3 0,-5-5 0,0-5 0,0-2 0,5-5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43D49-6599-7940-A4E2-0C8670E79D7B}"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BD43-E2A4-8E4E-A147-9CD94EB65900}" type="slidenum">
              <a:rPr lang="en-US" smtClean="0"/>
              <a:t>‹#›</a:t>
            </a:fld>
            <a:endParaRPr lang="en-US"/>
          </a:p>
        </p:txBody>
      </p:sp>
    </p:spTree>
    <p:extLst>
      <p:ext uri="{BB962C8B-B14F-4D97-AF65-F5344CB8AC3E}">
        <p14:creationId xmlns:p14="http://schemas.microsoft.com/office/powerpoint/2010/main" val="30007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4BD43-E2A4-8E4E-A147-9CD94EB65900}" type="slidenum">
              <a:rPr lang="en-US" smtClean="0"/>
              <a:t>6</a:t>
            </a:fld>
            <a:endParaRPr lang="en-US"/>
          </a:p>
        </p:txBody>
      </p:sp>
    </p:spTree>
    <p:extLst>
      <p:ext uri="{BB962C8B-B14F-4D97-AF65-F5344CB8AC3E}">
        <p14:creationId xmlns:p14="http://schemas.microsoft.com/office/powerpoint/2010/main" val="185457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8367a7ae3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8367a7ae3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EF702-7149-0440-87EB-3CA08769DA2B}" type="slidenum">
              <a:rPr lang="en-US" smtClean="0"/>
              <a:t>25</a:t>
            </a:fld>
            <a:endParaRPr lang="en-US"/>
          </a:p>
        </p:txBody>
      </p:sp>
    </p:spTree>
    <p:extLst>
      <p:ext uri="{BB962C8B-B14F-4D97-AF65-F5344CB8AC3E}">
        <p14:creationId xmlns:p14="http://schemas.microsoft.com/office/powerpoint/2010/main" val="289120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F68FAA-5595-6744-B1C8-A5302AA4D14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74119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8860D1-4429-4542-B4CE-E5ABE8E94C8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4646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CEB5A6-F942-D349-A90E-6221B1460E2B}"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293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27880-E743-9B42-AB22-7833BE774D25}"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36172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E3BC3-FE0A-3647-B27C-7A332E3BABB2}"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1810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DB5A-085D-D24F-BDE3-D90A0373944F}"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5382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895A10-F045-584D-8210-DED86C1529E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09788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BB9F2-35C6-CE4C-94B8-1F62687FEDD9}"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8166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41A4E1-4EA2-394A-980E-99CCAAA0CEFE}"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361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FBFF0-69F7-4F49-BD53-1714249198F4}" type="datetime1">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0808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38B7F6-C106-0347-9CA0-5986CC4A8B4D}"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2103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1ED39B-4C0C-6441-882B-55D9724DE730}" type="datetime1">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40090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036A29-995B-DA43-B2A0-27F531184706}" type="datetime1">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0669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6B3420-E0F1-C74D-A3D6-6D2EB9788B20}" type="datetime1">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9815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9B5AAC-1DC6-4E44-BB02-853156C09F80}"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8837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98A7B9-ED36-1A48-9ADE-0CFAD28A0CB2}" type="datetime1">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4474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92DB41-7F71-C14B-9E64-5BEE2682F93C}" type="datetime1">
              <a:rPr lang="en-US" smtClean="0"/>
              <a:t>11/9/23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83836623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hyperlink" Target="https://python3.wannaphong.com/2016/01/machine-learning-tensorflow.html" TargetMode="External"/><Relationship Id="rId3" Type="http://schemas.openxmlformats.org/officeDocument/2006/relationships/hyperlink" Target="https://damiandeluca.com.ar/que-es-firebase" TargetMode="External"/><Relationship Id="rId7" Type="http://schemas.openxmlformats.org/officeDocument/2006/relationships/hyperlink" Target="https://www.deviantart.com/mauriliosm/art/honeycomb-icon-PyCharm-747166939" TargetMode="External"/><Relationship Id="rId12"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embarcados.com.br/opencv-2-4-9-qt5-ubuntu/" TargetMode="External"/><Relationship Id="rId5" Type="http://schemas.openxmlformats.org/officeDocument/2006/relationships/hyperlink" Target="https://www.pnyaga.com/" TargetMode="External"/><Relationship Id="rId15" Type="http://schemas.openxmlformats.org/officeDocument/2006/relationships/hyperlink" Target="https://www.deviantart.com/superawesomevectors/art/Flat-Calendar-Icon-690629994" TargetMode="Externa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hyperlink" Target="https://pxhere.com/th/photo/1584463" TargetMode="External"/><Relationship Id="rId1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hyperlink" Target="https://opensource.com/article/17/10/fiber-optic-neural-network-art" TargetMode="External"/><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40.png"/><Relationship Id="rId3" Type="http://schemas.openxmlformats.org/officeDocument/2006/relationships/image" Target="../media/image35.png"/><Relationship Id="rId7" Type="http://schemas.openxmlformats.org/officeDocument/2006/relationships/image" Target="../media/image11.png"/><Relationship Id="rId12" Type="http://schemas.openxmlformats.org/officeDocument/2006/relationships/customXml" Target="../ink/ink4.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30.png"/><Relationship Id="rId5" Type="http://schemas.openxmlformats.org/officeDocument/2006/relationships/image" Target="../media/image37.png"/><Relationship Id="rId10" Type="http://schemas.openxmlformats.org/officeDocument/2006/relationships/customXml" Target="../ink/ink3.xml"/><Relationship Id="rId4" Type="http://schemas.openxmlformats.org/officeDocument/2006/relationships/image" Target="../media/image36.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Sample being pipetted into a petri dish">
            <a:extLst>
              <a:ext uri="{FF2B5EF4-FFF2-40B4-BE49-F238E27FC236}">
                <a16:creationId xmlns:a16="http://schemas.microsoft.com/office/drawing/2014/main" id="{B3DEDD02-6711-CCD9-2901-A007A6ECDD4C}"/>
              </a:ext>
            </a:extLst>
          </p:cNvPr>
          <p:cNvPicPr>
            <a:picLocks noChangeAspect="1"/>
          </p:cNvPicPr>
          <p:nvPr/>
        </p:nvPicPr>
        <p:blipFill rotWithShape="1">
          <a:blip r:embed="rId2"/>
          <a:srcRect l="15479" t="9091" r="60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B60EDD2-5050-5114-3B37-7740718B9989}"/>
              </a:ext>
            </a:extLst>
          </p:cNvPr>
          <p:cNvSpPr>
            <a:spLocks noGrp="1"/>
          </p:cNvSpPr>
          <p:nvPr>
            <p:ph type="ctrTitle"/>
          </p:nvPr>
        </p:nvSpPr>
        <p:spPr>
          <a:xfrm>
            <a:off x="668867" y="1678666"/>
            <a:ext cx="4088190" cy="2369093"/>
          </a:xfrm>
        </p:spPr>
        <p:txBody>
          <a:bodyPr>
            <a:normAutofit/>
          </a:bodyPr>
          <a:lstStyle/>
          <a:p>
            <a:pPr>
              <a:lnSpc>
                <a:spcPct val="90000"/>
              </a:lnSpc>
            </a:pPr>
            <a:r>
              <a:rPr lang="en-US" sz="4100">
                <a:effectLst/>
                <a:latin typeface="Times New Roman" panose="02020603050405020304" pitchFamily="18" charset="0"/>
                <a:cs typeface="Times New Roman" panose="02020603050405020304" pitchFamily="18" charset="0"/>
              </a:rPr>
              <a:t>SARS COVID-19 Detection Through AI</a:t>
            </a:r>
            <a:br>
              <a:rPr lang="en-US" sz="4100">
                <a:effectLst/>
                <a:latin typeface="Helvetica Neue" panose="02000503000000020004" pitchFamily="2" charset="0"/>
              </a:rPr>
            </a:br>
            <a:endParaRPr lang="en-US" sz="4100"/>
          </a:p>
        </p:txBody>
      </p:sp>
      <p:sp>
        <p:nvSpPr>
          <p:cNvPr id="3" name="Subtitle 2">
            <a:extLst>
              <a:ext uri="{FF2B5EF4-FFF2-40B4-BE49-F238E27FC236}">
                <a16:creationId xmlns:a16="http://schemas.microsoft.com/office/drawing/2014/main" id="{7867B784-2785-B66D-C527-089CCB8A1C5F}"/>
              </a:ext>
            </a:extLst>
          </p:cNvPr>
          <p:cNvSpPr>
            <a:spLocks noGrp="1"/>
          </p:cNvSpPr>
          <p:nvPr>
            <p:ph type="subTitle" idx="1"/>
          </p:nvPr>
        </p:nvSpPr>
        <p:spPr>
          <a:xfrm>
            <a:off x="677335" y="4050831"/>
            <a:ext cx="4079721" cy="1096901"/>
          </a:xfrm>
        </p:spPr>
        <p:txBody>
          <a:bodyPr>
            <a:normAutofit/>
          </a:bodyPr>
          <a:lstStyle/>
          <a:p>
            <a:pPr>
              <a:lnSpc>
                <a:spcPct val="90000"/>
              </a:lnSpc>
            </a:pPr>
            <a:r>
              <a:rPr lang="en-US" sz="1400">
                <a:effectLst/>
                <a:latin typeface="Times New Roman" panose="02020603050405020304" pitchFamily="18" charset="0"/>
                <a:cs typeface="Times New Roman" panose="02020603050405020304" pitchFamily="18" charset="0"/>
              </a:rPr>
              <a:t>Fall 23 - CS692 - Capstone Project Pace University </a:t>
            </a:r>
          </a:p>
          <a:p>
            <a:pPr>
              <a:lnSpc>
                <a:spcPct val="90000"/>
              </a:lnSpc>
            </a:pPr>
            <a:r>
              <a:rPr lang="en-US" sz="1400" i="1">
                <a:effectLst/>
                <a:latin typeface="Times New Roman" panose="02020603050405020304" pitchFamily="18" charset="0"/>
                <a:cs typeface="Times New Roman" panose="02020603050405020304" pitchFamily="18" charset="0"/>
              </a:rPr>
              <a:t>Subject: CS691</a:t>
            </a:r>
            <a:endParaRPr lang="en-US" sz="1400">
              <a:effectLst/>
              <a:latin typeface="Times New Roman" panose="02020603050405020304" pitchFamily="18" charset="0"/>
              <a:cs typeface="Times New Roman" panose="02020603050405020304" pitchFamily="18" charset="0"/>
            </a:endParaRPr>
          </a:p>
          <a:p>
            <a:pPr>
              <a:lnSpc>
                <a:spcPct val="90000"/>
              </a:lnSpc>
            </a:pPr>
            <a:r>
              <a:rPr lang="en-US" sz="1400" i="1">
                <a:effectLst/>
                <a:latin typeface="Times New Roman" panose="02020603050405020304" pitchFamily="18" charset="0"/>
                <a:cs typeface="Times New Roman" panose="02020603050405020304" pitchFamily="18" charset="0"/>
              </a:rPr>
              <a:t>Prof. Henry Wong </a:t>
            </a:r>
            <a:endParaRPr lang="en-US" sz="1400">
              <a:effectLst/>
              <a:latin typeface="Times New Roman" panose="02020603050405020304" pitchFamily="18" charset="0"/>
              <a:cs typeface="Times New Roman" panose="02020603050405020304" pitchFamily="18" charset="0"/>
            </a:endParaRPr>
          </a:p>
          <a:p>
            <a:pPr>
              <a:lnSpc>
                <a:spcPct val="90000"/>
              </a:lnSpc>
            </a:pPr>
            <a:endParaRPr lang="en-US" sz="1400"/>
          </a:p>
        </p:txBody>
      </p:sp>
      <p:sp>
        <p:nvSpPr>
          <p:cNvPr id="4" name="Slide Number Placeholder 3">
            <a:extLst>
              <a:ext uri="{FF2B5EF4-FFF2-40B4-BE49-F238E27FC236}">
                <a16:creationId xmlns:a16="http://schemas.microsoft.com/office/drawing/2014/main" id="{C995B2F3-52FF-E6F5-43AF-79807354C571}"/>
              </a:ext>
            </a:extLst>
          </p:cNvPr>
          <p:cNvSpPr>
            <a:spLocks noGrp="1"/>
          </p:cNvSpPr>
          <p:nvPr>
            <p:ph type="sldNum" sz="quarter" idx="12"/>
          </p:nvPr>
        </p:nvSpPr>
        <p:spPr/>
        <p:txBody>
          <a:bodyPr/>
          <a:lstStyle/>
          <a:p>
            <a:fld id="{FA4FCA09-A334-4A38-8A78-E51DCD588AB3}" type="slidenum">
              <a:rPr lang="en-US" smtClean="0"/>
              <a:t>1</a:t>
            </a:fld>
            <a:endParaRPr lang="en-US" dirty="0"/>
          </a:p>
        </p:txBody>
      </p:sp>
    </p:spTree>
    <p:extLst>
      <p:ext uri="{BB962C8B-B14F-4D97-AF65-F5344CB8AC3E}">
        <p14:creationId xmlns:p14="http://schemas.microsoft.com/office/powerpoint/2010/main" val="59482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1113810" y="2825248"/>
            <a:ext cx="4036334" cy="2387600"/>
          </a:xfrm>
        </p:spPr>
        <p:txBody>
          <a:bodyPr vert="horz" lIns="91440" tIns="45720" rIns="91440" bIns="45720" rtlCol="0" anchor="t">
            <a:normAutofit/>
          </a:bodyPr>
          <a:lstStyle/>
          <a:p>
            <a:pPr algn="l"/>
            <a:r>
              <a:rPr lang="en-US" sz="3200" i="0" kern="1200" dirty="0">
                <a:effectLst/>
                <a:latin typeface="Times New Roman" panose="02020603050405020304" pitchFamily="18" charset="0"/>
                <a:cs typeface="Times New Roman" panose="02020603050405020304" pitchFamily="18" charset="0"/>
              </a:rPr>
              <a:t>Personas (at least 3)</a:t>
            </a:r>
            <a:endParaRPr lang="en-US" sz="3200" kern="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C3D7177-E080-79F3-0AA1-706835A9D0E5}"/>
              </a:ext>
            </a:extLst>
          </p:cNvPr>
          <p:cNvSpPr>
            <a:spLocks noGrp="1"/>
          </p:cNvSpPr>
          <p:nvPr>
            <p:ph type="sldNum" sz="quarter" idx="12"/>
          </p:nvPr>
        </p:nvSpPr>
        <p:spPr/>
        <p:txBody>
          <a:bodyPr/>
          <a:lstStyle/>
          <a:p>
            <a:fld id="{FA4FCA09-A334-4A38-8A78-E51DCD588AB3}" type="slidenum">
              <a:rPr lang="en-US" smtClean="0"/>
              <a:t>10</a:t>
            </a:fld>
            <a:endParaRPr lang="en-US"/>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2"/>
          <a:srcRect t="14449"/>
          <a:stretch/>
        </p:blipFill>
        <p:spPr>
          <a:xfrm>
            <a:off x="5922492" y="1834678"/>
            <a:ext cx="5536001" cy="3113988"/>
          </a:xfrm>
          <a:prstGeom prst="rect">
            <a:avLst/>
          </a:prstGeom>
          <a:noFill/>
        </p:spPr>
      </p:pic>
    </p:spTree>
    <p:extLst>
      <p:ext uri="{BB962C8B-B14F-4D97-AF65-F5344CB8AC3E}">
        <p14:creationId xmlns:p14="http://schemas.microsoft.com/office/powerpoint/2010/main" val="340570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Persona-1</a:t>
            </a:r>
          </a:p>
        </p:txBody>
      </p:sp>
      <p:pic>
        <p:nvPicPr>
          <p:cNvPr id="6" name="Content Placeholder 5" descr="A person wearing a face mask&#10;&#10;Description automatically generated">
            <a:extLst>
              <a:ext uri="{FF2B5EF4-FFF2-40B4-BE49-F238E27FC236}">
                <a16:creationId xmlns:a16="http://schemas.microsoft.com/office/drawing/2014/main" id="{8A17F0BE-14D9-1AC0-9693-CB55D61986ED}"/>
              </a:ext>
            </a:extLst>
          </p:cNvPr>
          <p:cNvPicPr>
            <a:picLocks noGrp="1" noChangeAspect="1"/>
          </p:cNvPicPr>
          <p:nvPr>
            <p:ph sz="half" idx="1"/>
          </p:nvPr>
        </p:nvPicPr>
        <p:blipFill rotWithShape="1">
          <a:blip r:embed="rId2"/>
          <a:srcRect l="9750" r="23498" b="-2"/>
          <a:stretch/>
        </p:blipFill>
        <p:spPr>
          <a:xfrm>
            <a:off x="6139649" y="650494"/>
            <a:ext cx="5324195"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a:bodyPr>
          <a:lstStyle/>
          <a:p>
            <a:endParaRPr lang="en-US" sz="1100" b="1" i="0">
              <a:effectLst/>
            </a:endParaRPr>
          </a:p>
          <a:p>
            <a:r>
              <a:rPr lang="en-US" sz="1100" b="1" i="0">
                <a:effectLst/>
              </a:rPr>
              <a:t>Name:</a:t>
            </a:r>
            <a:r>
              <a:rPr lang="en-US" sz="1100" b="0" i="0">
                <a:effectLst/>
              </a:rPr>
              <a:t> MAYA</a:t>
            </a:r>
          </a:p>
          <a:p>
            <a:r>
              <a:rPr lang="en-US" sz="1100" b="1" i="0">
                <a:effectLst/>
              </a:rPr>
              <a:t>AGE</a:t>
            </a:r>
            <a:r>
              <a:rPr lang="en-US" sz="1100" b="0" i="0">
                <a:effectLst/>
              </a:rPr>
              <a:t>: 34 YEARS</a:t>
            </a:r>
          </a:p>
          <a:p>
            <a:r>
              <a:rPr lang="en-US" sz="1100" b="1" i="0">
                <a:effectLst/>
              </a:rPr>
              <a:t>GENDER: </a:t>
            </a:r>
            <a:r>
              <a:rPr lang="en-US" sz="1100" b="0" i="0">
                <a:effectLst/>
              </a:rPr>
              <a:t>FEMALE</a:t>
            </a:r>
            <a:endParaRPr lang="en-US" sz="1100"/>
          </a:p>
          <a:p>
            <a:endParaRPr lang="en-US" sz="1100"/>
          </a:p>
          <a:p>
            <a:r>
              <a:rPr lang="en-US" sz="1100"/>
              <a:t>Working professional Maya is concerned about her health and wants to know her current COVID-19 status. She has been undergoing routine COVID-19 testing because of the safety procedures at her job.</a:t>
            </a:r>
          </a:p>
          <a:p>
            <a:r>
              <a:rPr lang="en-US" sz="1100"/>
              <a:t>To maintain her safety and compliance with workplace regulations, Maya must maintain a record of her past and current COVID-19 test results. </a:t>
            </a:r>
            <a:r>
              <a:rPr lang="en-US" sz="1100" b="0" i="0">
                <a:effectLst/>
              </a:rPr>
              <a:t>Also, she wants to receive the results promptly. </a:t>
            </a:r>
            <a:r>
              <a:rPr lang="en-US" sz="1100"/>
              <a:t>For her peace of mind, having easy access to her test findings is essential, through this personal data form feature she can have that access.</a:t>
            </a:r>
          </a:p>
          <a:p>
            <a:pPr marL="0"/>
            <a:endParaRPr lang="en-US" sz="1100"/>
          </a:p>
          <a:p>
            <a:endParaRPr lang="en-US" sz="1100"/>
          </a:p>
        </p:txBody>
      </p:sp>
      <p:sp>
        <p:nvSpPr>
          <p:cNvPr id="3" name="Slide Number Placeholder 2">
            <a:extLst>
              <a:ext uri="{FF2B5EF4-FFF2-40B4-BE49-F238E27FC236}">
                <a16:creationId xmlns:a16="http://schemas.microsoft.com/office/drawing/2014/main" id="{B4588395-EB27-3C19-F041-2FAC6E299552}"/>
              </a:ext>
            </a:extLst>
          </p:cNvPr>
          <p:cNvSpPr>
            <a:spLocks noGrp="1"/>
          </p:cNvSpPr>
          <p:nvPr>
            <p:ph type="sldNum" sz="quarter" idx="12"/>
          </p:nvPr>
        </p:nvSpPr>
        <p:spPr/>
        <p:txBody>
          <a:bodyPr/>
          <a:lstStyle/>
          <a:p>
            <a:fld id="{FA4FCA09-A334-4A38-8A78-E51DCD588AB3}" type="slidenum">
              <a:rPr lang="en-US" smtClean="0"/>
              <a:t>11</a:t>
            </a:fld>
            <a:endParaRPr lang="en-US"/>
          </a:p>
        </p:txBody>
      </p:sp>
    </p:spTree>
    <p:extLst>
      <p:ext uri="{BB962C8B-B14F-4D97-AF65-F5344CB8AC3E}">
        <p14:creationId xmlns:p14="http://schemas.microsoft.com/office/powerpoint/2010/main" val="382509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Persona-2</a:t>
            </a:r>
          </a:p>
        </p:txBody>
      </p:sp>
      <p:pic>
        <p:nvPicPr>
          <p:cNvPr id="8" name="Content Placeholder 7" descr="A person wearing a face mask&#10;&#10;Description automatically generated">
            <a:extLst>
              <a:ext uri="{FF2B5EF4-FFF2-40B4-BE49-F238E27FC236}">
                <a16:creationId xmlns:a16="http://schemas.microsoft.com/office/drawing/2014/main" id="{33595529-72BB-2425-DBE5-A7F4BCA025B5}"/>
              </a:ext>
            </a:extLst>
          </p:cNvPr>
          <p:cNvPicPr>
            <a:picLocks noGrp="1" noChangeAspect="1"/>
          </p:cNvPicPr>
          <p:nvPr>
            <p:ph sz="half" idx="1"/>
          </p:nvPr>
        </p:nvPicPr>
        <p:blipFill rotWithShape="1">
          <a:blip r:embed="rId2"/>
          <a:srcRect l="26165" r="23835" b="-1"/>
          <a:stretch/>
        </p:blipFill>
        <p:spPr>
          <a:xfrm>
            <a:off x="6139703" y="650494"/>
            <a:ext cx="5324087"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lnSpcReduction="10000"/>
          </a:bodyPr>
          <a:lstStyle/>
          <a:p>
            <a:r>
              <a:rPr lang="en-US" sz="1100" b="1" i="0">
                <a:effectLst/>
              </a:rPr>
              <a:t>Name:</a:t>
            </a:r>
            <a:r>
              <a:rPr lang="en-US" sz="1100" b="0" i="0">
                <a:effectLst/>
              </a:rPr>
              <a:t> D</a:t>
            </a:r>
            <a:r>
              <a:rPr lang="en-US" sz="1100"/>
              <a:t>AN</a:t>
            </a:r>
            <a:endParaRPr lang="en-US" sz="1100" b="0" i="0">
              <a:effectLst/>
            </a:endParaRPr>
          </a:p>
          <a:p>
            <a:r>
              <a:rPr lang="en-US" sz="1100" b="1" i="0">
                <a:effectLst/>
              </a:rPr>
              <a:t>AGE</a:t>
            </a:r>
            <a:r>
              <a:rPr lang="en-US" sz="1100" b="0" i="0">
                <a:effectLst/>
              </a:rPr>
              <a:t>: </a:t>
            </a:r>
            <a:r>
              <a:rPr lang="en-US" sz="1100"/>
              <a:t>41</a:t>
            </a:r>
            <a:r>
              <a:rPr lang="en-US" sz="1100" b="0" i="0">
                <a:effectLst/>
              </a:rPr>
              <a:t> YEARS</a:t>
            </a:r>
          </a:p>
          <a:p>
            <a:r>
              <a:rPr lang="en-US" sz="1100" b="1" i="0">
                <a:effectLst/>
              </a:rPr>
              <a:t>GENDER: </a:t>
            </a:r>
            <a:r>
              <a:rPr lang="en-US" sz="1100" b="0" i="0">
                <a:effectLst/>
              </a:rPr>
              <a:t>MALE</a:t>
            </a:r>
            <a:br>
              <a:rPr lang="en-US" sz="1100" b="0" i="0">
                <a:effectLst/>
              </a:rPr>
            </a:br>
            <a:endParaRPr lang="en-US" sz="1100" b="0" i="0">
              <a:effectLst/>
            </a:endParaRPr>
          </a:p>
          <a:p>
            <a:r>
              <a:rPr lang="en-US" sz="1100"/>
              <a:t>Dan works for a software development company as a project manager. Owing to his hectic work schedule and sporadic stress, he is dedicated to keeping himself healthy and routinely gets checked out for a variety of conditions, such as blood pressure and cholesterol. He wishes to monitor his health parameters closely.</a:t>
            </a:r>
          </a:p>
          <a:p>
            <a:r>
              <a:rPr lang="en-US" sz="1100"/>
              <a:t>For some months, Dan has been gathering health reports to keep an eye on his general health. In order to give him a clear image of how his health has been trending, he would want to obtain an average analysis of his numerous reports. With this knowledge, he will be able to make well-informed judgments regarding his lifestyle and possibly pinpoint any areas that need more attention and through this analysis feature he can achieve it.</a:t>
            </a:r>
          </a:p>
          <a:p>
            <a:endParaRPr lang="en-US" sz="1100"/>
          </a:p>
          <a:p>
            <a:endParaRPr lang="en-US" sz="1100"/>
          </a:p>
        </p:txBody>
      </p:sp>
      <p:sp>
        <p:nvSpPr>
          <p:cNvPr id="3" name="Slide Number Placeholder 2">
            <a:extLst>
              <a:ext uri="{FF2B5EF4-FFF2-40B4-BE49-F238E27FC236}">
                <a16:creationId xmlns:a16="http://schemas.microsoft.com/office/drawing/2014/main" id="{DC2D7AB7-C55A-ACDD-0783-8F61877560A9}"/>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09469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Persona-3</a:t>
            </a:r>
          </a:p>
        </p:txBody>
      </p:sp>
      <p:pic>
        <p:nvPicPr>
          <p:cNvPr id="7" name="Content Placeholder 6" descr="A person putting on a face mask&#10;&#10;Description automatically generated">
            <a:extLst>
              <a:ext uri="{FF2B5EF4-FFF2-40B4-BE49-F238E27FC236}">
                <a16:creationId xmlns:a16="http://schemas.microsoft.com/office/drawing/2014/main" id="{BAF09BAD-B2ED-4EA7-01AD-CD962DA15C82}"/>
              </a:ext>
            </a:extLst>
          </p:cNvPr>
          <p:cNvPicPr>
            <a:picLocks noGrp="1" noChangeAspect="1"/>
          </p:cNvPicPr>
          <p:nvPr>
            <p:ph sz="half" idx="1"/>
          </p:nvPr>
        </p:nvPicPr>
        <p:blipFill rotWithShape="1">
          <a:blip r:embed="rId2"/>
          <a:srcRect l="29876" r="3373" b="-2"/>
          <a:stretch/>
        </p:blipFill>
        <p:spPr>
          <a:xfrm>
            <a:off x="6139689" y="650494"/>
            <a:ext cx="5324116" cy="532414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45066" y="2031101"/>
            <a:ext cx="4282984" cy="3511943"/>
          </a:xfrm>
        </p:spPr>
        <p:txBody>
          <a:bodyPr vert="horz" lIns="91440" tIns="45720" rIns="91440" bIns="45720" rtlCol="0" anchor="ctr">
            <a:normAutofit fontScale="92500"/>
          </a:bodyPr>
          <a:lstStyle/>
          <a:p>
            <a:r>
              <a:rPr lang="en-US" sz="1100" b="1" i="0">
                <a:effectLst/>
              </a:rPr>
              <a:t>Name:</a:t>
            </a:r>
            <a:r>
              <a:rPr lang="en-US" sz="1100" b="0" i="0">
                <a:effectLst/>
              </a:rPr>
              <a:t> </a:t>
            </a:r>
            <a:r>
              <a:rPr lang="en-US" sz="1100"/>
              <a:t>SNEHA</a:t>
            </a:r>
            <a:endParaRPr lang="en-US" sz="1100" b="0" i="0">
              <a:effectLst/>
            </a:endParaRPr>
          </a:p>
          <a:p>
            <a:r>
              <a:rPr lang="en-US" sz="1100" b="1" i="0">
                <a:effectLst/>
              </a:rPr>
              <a:t>AGE</a:t>
            </a:r>
            <a:r>
              <a:rPr lang="en-US" sz="1100" b="0" i="0">
                <a:effectLst/>
              </a:rPr>
              <a:t>: 37 YEARS</a:t>
            </a:r>
          </a:p>
          <a:p>
            <a:r>
              <a:rPr lang="en-US" sz="1100" b="1" i="0">
                <a:effectLst/>
              </a:rPr>
              <a:t>GENDER</a:t>
            </a:r>
            <a:r>
              <a:rPr lang="en-US" sz="1100" i="0">
                <a:effectLst/>
              </a:rPr>
              <a:t>: FEMALE</a:t>
            </a:r>
            <a:br>
              <a:rPr lang="en-US" sz="1100" b="0" i="0">
                <a:effectLst/>
              </a:rPr>
            </a:br>
            <a:endParaRPr lang="en-US" sz="1100" b="0" i="0">
              <a:effectLst/>
            </a:endParaRPr>
          </a:p>
          <a:p>
            <a:r>
              <a:rPr lang="en-US" sz="1100"/>
              <a:t>A busy marketing manager, Sneha manages her personal, professional, and family lives. She frequently finds it difficult to arrange and keep in-person doctor appointments because of her rigorous work schedule and her family obligations. When it comes to medical services, she prioritizes effectiveness and convenience.</a:t>
            </a:r>
          </a:p>
          <a:p>
            <a:r>
              <a:rPr lang="en-US" sz="1100"/>
              <a:t>Sneha needs to be able to easily schedule doctor's appointments, particularly when she or her family members need medical advice. In order to save time and avoid making in-person trips to the doctor, she chooses to utilize her app to book doctor appointments and conduct the consultations via Zoom or Google Meet. This strategy protects her health and the health of her loved ones while enabling her to successfully manage her career and family responsibilities. Through this doctor appointment scheduling feature, she can achieve it.</a:t>
            </a:r>
          </a:p>
          <a:p>
            <a:endParaRPr lang="en-US" sz="1100"/>
          </a:p>
          <a:p>
            <a:endParaRPr lang="en-US" sz="1100"/>
          </a:p>
        </p:txBody>
      </p:sp>
      <p:sp>
        <p:nvSpPr>
          <p:cNvPr id="3" name="Slide Number Placeholder 2">
            <a:extLst>
              <a:ext uri="{FF2B5EF4-FFF2-40B4-BE49-F238E27FC236}">
                <a16:creationId xmlns:a16="http://schemas.microsoft.com/office/drawing/2014/main" id="{08CE1D2D-580F-C88A-290E-41F9F87C31DB}"/>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6820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C851-E999-1F86-52B9-41F9CC4380B7}"/>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dirty="0">
                <a:solidFill>
                  <a:schemeClr val="tx1"/>
                </a:solidFill>
                <a:latin typeface="+mj-lt"/>
                <a:ea typeface="+mj-ea"/>
                <a:cs typeface="+mj-cs"/>
              </a:rPr>
              <a:t>					MVP</a:t>
            </a:r>
          </a:p>
        </p:txBody>
      </p:sp>
      <p:sp>
        <p:nvSpPr>
          <p:cNvPr id="3" name="Content Placeholder 2">
            <a:extLst>
              <a:ext uri="{FF2B5EF4-FFF2-40B4-BE49-F238E27FC236}">
                <a16:creationId xmlns:a16="http://schemas.microsoft.com/office/drawing/2014/main" id="{E792E17D-5F19-D3A7-3F9D-D561382105ED}"/>
              </a:ext>
            </a:extLst>
          </p:cNvPr>
          <p:cNvSpPr>
            <a:spLocks noGrp="1"/>
          </p:cNvSpPr>
          <p:nvPr>
            <p:ph sz="half" idx="1"/>
          </p:nvPr>
        </p:nvSpPr>
        <p:spPr>
          <a:xfrm>
            <a:off x="6406429" y="2599509"/>
            <a:ext cx="4530898" cy="3639450"/>
          </a:xfrm>
        </p:spPr>
        <p:txBody>
          <a:bodyPr vert="horz" lIns="91440" tIns="45720" rIns="91440" bIns="45720" rtlCol="0" anchor="ctr">
            <a:normAutofit fontScale="92500" lnSpcReduction="10000"/>
          </a:bodyPr>
          <a:lstStyle/>
          <a:p>
            <a:r>
              <a:rPr lang="en-US" sz="1700" dirty="0"/>
              <a:t>The minimal viable product (MVP) of this project will enable us to upload a CT-scan document from a patient with chronic obstructive pulmonary disease and check the current state of the report.</a:t>
            </a:r>
          </a:p>
          <a:p>
            <a:r>
              <a:rPr lang="en-US" sz="1700" dirty="0"/>
              <a:t>To keep track of a user's information, such as their symptoms and any relevant travel history, so that doctors may get a better picture of their patients more quickly.</a:t>
            </a:r>
          </a:p>
          <a:p>
            <a:r>
              <a:rPr lang="en-US" sz="1700" dirty="0"/>
              <a:t>a dedicated scheduling section where patients can request appointments with their preferred doctors within 30 minutes of the doctor's preferred time and availability.</a:t>
            </a:r>
          </a:p>
          <a:p>
            <a:endParaRPr lang="en-US" sz="1700" dirty="0"/>
          </a:p>
        </p:txBody>
      </p:sp>
      <p:sp>
        <p:nvSpPr>
          <p:cNvPr id="5" name="Slide Number Placeholder 4">
            <a:extLst>
              <a:ext uri="{FF2B5EF4-FFF2-40B4-BE49-F238E27FC236}">
                <a16:creationId xmlns:a16="http://schemas.microsoft.com/office/drawing/2014/main" id="{86FAEF62-A417-9E30-4F90-6335D6069E16}"/>
              </a:ext>
            </a:extLst>
          </p:cNvPr>
          <p:cNvSpPr>
            <a:spLocks noGrp="1"/>
          </p:cNvSpPr>
          <p:nvPr>
            <p:ph type="sldNum" sz="quarter" idx="12"/>
          </p:nvPr>
        </p:nvSpPr>
        <p:spPr/>
        <p:txBody>
          <a:bodyPr/>
          <a:lstStyle/>
          <a:p>
            <a:fld id="{FA4FCA09-A334-4A38-8A78-E51DCD588AB3}" type="slidenum">
              <a:rPr lang="en-US" smtClean="0"/>
              <a:t>14</a:t>
            </a:fld>
            <a:endParaRPr lang="en-US"/>
          </a:p>
        </p:txBody>
      </p:sp>
      <p:pic>
        <p:nvPicPr>
          <p:cNvPr id="21" name="Graphic 20" descr="Stethoscope">
            <a:extLst>
              <a:ext uri="{FF2B5EF4-FFF2-40B4-BE49-F238E27FC236}">
                <a16:creationId xmlns:a16="http://schemas.microsoft.com/office/drawing/2014/main" id="{8672F54F-08C8-ACA1-BA0A-E24DEA7AA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3311" y="2524715"/>
            <a:ext cx="3714244" cy="3714244"/>
          </a:xfrm>
          <a:prstGeom prst="rect">
            <a:avLst/>
          </a:prstGeom>
        </p:spPr>
      </p:pic>
    </p:spTree>
    <p:extLst>
      <p:ext uri="{BB962C8B-B14F-4D97-AF65-F5344CB8AC3E}">
        <p14:creationId xmlns:p14="http://schemas.microsoft.com/office/powerpoint/2010/main" val="34969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7995D4-AB67-FFFB-61F8-021FA3CB3D51}"/>
              </a:ext>
            </a:extLst>
          </p:cNvPr>
          <p:cNvSpPr txBox="1"/>
          <p:nvPr/>
        </p:nvSpPr>
        <p:spPr>
          <a:xfrm>
            <a:off x="765110" y="4758611"/>
            <a:ext cx="8508893" cy="1024415"/>
          </a:xfrm>
          <a:prstGeom prst="rect">
            <a:avLst/>
          </a:prstGeom>
        </p:spPr>
        <p:txBody>
          <a:bodyPr vert="horz" lIns="91440" tIns="45720" rIns="91440" bIns="45720" rtlCol="0" anchor="b">
            <a:normAutofit/>
          </a:bodyPr>
          <a:lstStyle/>
          <a:p>
            <a:pPr algn="r">
              <a:spcBef>
                <a:spcPct val="0"/>
              </a:spcBef>
              <a:spcAft>
                <a:spcPts val="600"/>
              </a:spcAft>
            </a:pPr>
            <a:r>
              <a:rPr lang="en-US" sz="5400">
                <a:solidFill>
                  <a:schemeClr val="accent1"/>
                </a:solidFill>
                <a:latin typeface="+mj-lt"/>
                <a:ea typeface="+mj-ea"/>
                <a:cs typeface="+mj-cs"/>
              </a:rPr>
              <a:t>Screenshots</a:t>
            </a:r>
          </a:p>
        </p:txBody>
      </p:sp>
      <p:pic>
        <p:nvPicPr>
          <p:cNvPr id="6" name="Content Placeholder 5" descr="A screenshot of a computer&#10;&#10;Description automatically generated">
            <a:extLst>
              <a:ext uri="{FF2B5EF4-FFF2-40B4-BE49-F238E27FC236}">
                <a16:creationId xmlns:a16="http://schemas.microsoft.com/office/drawing/2014/main" id="{2843E68C-9CD3-CE9B-6191-0DA72800C64F}"/>
              </a:ext>
            </a:extLst>
          </p:cNvPr>
          <p:cNvPicPr>
            <a:picLocks noChangeAspect="1"/>
          </p:cNvPicPr>
          <p:nvPr/>
        </p:nvPicPr>
        <p:blipFill>
          <a:blip r:embed="rId2"/>
          <a:stretch>
            <a:fillRect/>
          </a:stretch>
        </p:blipFill>
        <p:spPr>
          <a:xfrm>
            <a:off x="643466" y="1256893"/>
            <a:ext cx="3426704" cy="2227357"/>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7E5B05A5-8F7B-90DF-3085-20162F0F3717}"/>
              </a:ext>
            </a:extLst>
          </p:cNvPr>
          <p:cNvPicPr>
            <a:picLocks noGrp="1" noChangeAspect="1"/>
          </p:cNvPicPr>
          <p:nvPr>
            <p:ph sz="half" idx="1"/>
          </p:nvPr>
        </p:nvPicPr>
        <p:blipFill>
          <a:blip r:embed="rId3"/>
          <a:stretch>
            <a:fillRect/>
          </a:stretch>
        </p:blipFill>
        <p:spPr>
          <a:xfrm>
            <a:off x="4376480" y="1256893"/>
            <a:ext cx="3426704" cy="2227357"/>
          </a:xfrm>
          <a:prstGeom prst="rect">
            <a:avLst/>
          </a:prstGeom>
        </p:spPr>
      </p:pic>
      <p:sp>
        <p:nvSpPr>
          <p:cNvPr id="13" name="Slide Number Placeholder 12">
            <a:extLst>
              <a:ext uri="{FF2B5EF4-FFF2-40B4-BE49-F238E27FC236}">
                <a16:creationId xmlns:a16="http://schemas.microsoft.com/office/drawing/2014/main" id="{451BC91B-4A63-8463-B896-F40BF60AE9CA}"/>
              </a:ext>
            </a:extLst>
          </p:cNvPr>
          <p:cNvSpPr>
            <a:spLocks noGrp="1"/>
          </p:cNvSpPr>
          <p:nvPr>
            <p:ph type="sldNum" sz="quarter" idx="12"/>
          </p:nvPr>
        </p:nvSpPr>
        <p:spPr/>
        <p:txBody>
          <a:bodyPr/>
          <a:lstStyle/>
          <a:p>
            <a:fld id="{FA4FCA09-A334-4A38-8A78-E51DCD588AB3}" type="slidenum">
              <a:rPr lang="en-US" smtClean="0"/>
              <a:t>15</a:t>
            </a:fld>
            <a:endParaRPr lang="en-US"/>
          </a:p>
        </p:txBody>
      </p:sp>
      <p:pic>
        <p:nvPicPr>
          <p:cNvPr id="10" name="Picture 9" descr="A screenshot of a computer&#10;&#10;Description automatically generated">
            <a:extLst>
              <a:ext uri="{FF2B5EF4-FFF2-40B4-BE49-F238E27FC236}">
                <a16:creationId xmlns:a16="http://schemas.microsoft.com/office/drawing/2014/main" id="{CA8DCB51-034E-E50F-6362-576BA1000DE1}"/>
              </a:ext>
            </a:extLst>
          </p:cNvPr>
          <p:cNvPicPr>
            <a:picLocks noChangeAspect="1"/>
          </p:cNvPicPr>
          <p:nvPr/>
        </p:nvPicPr>
        <p:blipFill>
          <a:blip r:embed="rId4"/>
          <a:stretch>
            <a:fillRect/>
          </a:stretch>
        </p:blipFill>
        <p:spPr>
          <a:xfrm>
            <a:off x="8117073" y="1256893"/>
            <a:ext cx="3426704" cy="2227357"/>
          </a:xfrm>
          <a:prstGeom prst="rect">
            <a:avLst/>
          </a:prstGeom>
        </p:spPr>
      </p:pic>
    </p:spTree>
    <p:extLst>
      <p:ext uri="{BB962C8B-B14F-4D97-AF65-F5344CB8AC3E}">
        <p14:creationId xmlns:p14="http://schemas.microsoft.com/office/powerpoint/2010/main" val="106898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4DD2-2A2F-D107-4982-0CD1632D3A3C}"/>
              </a:ext>
            </a:extLst>
          </p:cNvPr>
          <p:cNvSpPr>
            <a:spLocks noGrp="1"/>
          </p:cNvSpPr>
          <p:nvPr>
            <p:ph type="title"/>
          </p:nvPr>
        </p:nvSpPr>
        <p:spPr/>
        <p:txBody>
          <a:bodyPr/>
          <a:lstStyle/>
          <a:p>
            <a:r>
              <a:rPr lang="en-US" b="1" dirty="0"/>
              <a:t>Algorithms &amp; Technologies </a:t>
            </a:r>
            <a:endParaRPr lang="en-US" dirty="0"/>
          </a:p>
        </p:txBody>
      </p:sp>
      <p:pic>
        <p:nvPicPr>
          <p:cNvPr id="11" name="Content Placeholder 10" descr="A yellow folded paper with a black background&#10;&#10;Description automatically generated">
            <a:extLst>
              <a:ext uri="{FF2B5EF4-FFF2-40B4-BE49-F238E27FC236}">
                <a16:creationId xmlns:a16="http://schemas.microsoft.com/office/drawing/2014/main" id="{DA5261C1-8895-C8B6-6F0D-C75AE22A12F9}"/>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2134394" y="2116468"/>
            <a:ext cx="1270000" cy="1270000"/>
          </a:xfrm>
        </p:spPr>
      </p:pic>
      <p:sp>
        <p:nvSpPr>
          <p:cNvPr id="16" name="Slide Number Placeholder 15">
            <a:extLst>
              <a:ext uri="{FF2B5EF4-FFF2-40B4-BE49-F238E27FC236}">
                <a16:creationId xmlns:a16="http://schemas.microsoft.com/office/drawing/2014/main" id="{4864A928-88BC-4C00-62FE-542EB5BEE8FE}"/>
              </a:ext>
            </a:extLst>
          </p:cNvPr>
          <p:cNvSpPr>
            <a:spLocks noGrp="1"/>
          </p:cNvSpPr>
          <p:nvPr>
            <p:ph type="sldNum" sz="quarter" idx="12"/>
          </p:nvPr>
        </p:nvSpPr>
        <p:spPr/>
        <p:txBody>
          <a:bodyPr/>
          <a:lstStyle/>
          <a:p>
            <a:fld id="{FA4FCA09-A334-4A38-8A78-E51DCD588AB3}" type="slidenum">
              <a:rPr lang="en-US" smtClean="0"/>
              <a:t>16</a:t>
            </a:fld>
            <a:endParaRPr lang="en-US"/>
          </a:p>
        </p:txBody>
      </p:sp>
      <p:pic>
        <p:nvPicPr>
          <p:cNvPr id="5" name="Picture 4" descr="A blue letter k&#10;&#10;Description automatically generated">
            <a:extLst>
              <a:ext uri="{FF2B5EF4-FFF2-40B4-BE49-F238E27FC236}">
                <a16:creationId xmlns:a16="http://schemas.microsoft.com/office/drawing/2014/main" id="{9C7E3CF4-662E-2176-93EA-A605F067716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0094" y="1930400"/>
            <a:ext cx="1554300" cy="1554300"/>
          </a:xfrm>
          <a:prstGeom prst="rect">
            <a:avLst/>
          </a:prstGeom>
        </p:spPr>
      </p:pic>
      <p:pic>
        <p:nvPicPr>
          <p:cNvPr id="6" name="Picture 5" descr="A hexagon with a black square with white text&#10;&#10;Description automatically generated">
            <a:extLst>
              <a:ext uri="{FF2B5EF4-FFF2-40B4-BE49-F238E27FC236}">
                <a16:creationId xmlns:a16="http://schemas.microsoft.com/office/drawing/2014/main" id="{FA287DA6-FC71-C934-8727-25193F10153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07802" y="1830863"/>
            <a:ext cx="1554300" cy="1554300"/>
          </a:xfrm>
          <a:prstGeom prst="rect">
            <a:avLst/>
          </a:prstGeom>
        </p:spPr>
      </p:pic>
      <p:pic>
        <p:nvPicPr>
          <p:cNvPr id="7" name="Picture 6" descr="A chatbot with a headset&#10;&#10;Description automatically generated">
            <a:extLst>
              <a:ext uri="{FF2B5EF4-FFF2-40B4-BE49-F238E27FC236}">
                <a16:creationId xmlns:a16="http://schemas.microsoft.com/office/drawing/2014/main" id="{E07133AE-95B6-F377-0094-5DC9CA88CF4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111634" y="1942985"/>
            <a:ext cx="2080001" cy="1320800"/>
          </a:xfrm>
          <a:prstGeom prst="rect">
            <a:avLst/>
          </a:prstGeom>
        </p:spPr>
      </p:pic>
      <p:pic>
        <p:nvPicPr>
          <p:cNvPr id="8" name="Content Placeholder 4" descr="A logo with a red green blue and black text&#10;&#10;Description automatically generated">
            <a:extLst>
              <a:ext uri="{FF2B5EF4-FFF2-40B4-BE49-F238E27FC236}">
                <a16:creationId xmlns:a16="http://schemas.microsoft.com/office/drawing/2014/main" id="{58BF0FC6-B329-28C8-E00C-AD830D3592E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341167" y="1882845"/>
            <a:ext cx="2251332" cy="1350798"/>
          </a:xfrm>
          <a:prstGeom prst="rect">
            <a:avLst/>
          </a:prstGeom>
        </p:spPr>
      </p:pic>
      <p:pic>
        <p:nvPicPr>
          <p:cNvPr id="9" name="Picture 8" descr="A logo for a company&#10;&#10;Description automatically generated">
            <a:extLst>
              <a:ext uri="{FF2B5EF4-FFF2-40B4-BE49-F238E27FC236}">
                <a16:creationId xmlns:a16="http://schemas.microsoft.com/office/drawing/2014/main" id="{E035BBD4-6807-6094-0A65-87B4FA15DFE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31578" y="3952908"/>
            <a:ext cx="2251332" cy="1125666"/>
          </a:xfrm>
          <a:prstGeom prst="rect">
            <a:avLst/>
          </a:prstGeom>
        </p:spPr>
      </p:pic>
      <p:pic>
        <p:nvPicPr>
          <p:cNvPr id="14" name="Picture 13" descr="A calendar icon with a long shadow&#10;&#10;Description automatically generated">
            <a:extLst>
              <a:ext uri="{FF2B5EF4-FFF2-40B4-BE49-F238E27FC236}">
                <a16:creationId xmlns:a16="http://schemas.microsoft.com/office/drawing/2014/main" id="{6B839E74-B46D-F995-82C1-2FC55CC0EE03}"/>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988062" y="3665618"/>
            <a:ext cx="2196890" cy="1554300"/>
          </a:xfrm>
          <a:prstGeom prst="rect">
            <a:avLst/>
          </a:prstGeom>
        </p:spPr>
      </p:pic>
    </p:spTree>
    <p:extLst>
      <p:ext uri="{BB962C8B-B14F-4D97-AF65-F5344CB8AC3E}">
        <p14:creationId xmlns:p14="http://schemas.microsoft.com/office/powerpoint/2010/main" val="100047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2DEE-AFB4-8DFB-850C-437A665DE594}"/>
              </a:ext>
            </a:extLst>
          </p:cNvPr>
          <p:cNvSpPr>
            <a:spLocks noGrp="1"/>
          </p:cNvSpPr>
          <p:nvPr>
            <p:ph type="title"/>
          </p:nvPr>
        </p:nvSpPr>
        <p:spPr/>
        <p:txBody>
          <a:bodyPr/>
          <a:lstStyle/>
          <a:p>
            <a:r>
              <a:rPr lang="en-US" sz="3600" b="1" i="0" kern="1200" dirty="0">
                <a:solidFill>
                  <a:schemeClr val="tx1"/>
                </a:solidFill>
                <a:effectLst/>
                <a:latin typeface="+mj-lt"/>
                <a:ea typeface="+mj-ea"/>
                <a:cs typeface="+mj-cs"/>
              </a:rPr>
              <a:t>Convolutional Neural Networks (CNNs)</a:t>
            </a:r>
            <a:r>
              <a:rPr lang="en-US" sz="3600" b="0" i="0" kern="1200" dirty="0">
                <a:solidFill>
                  <a:schemeClr val="tx1"/>
                </a:solidFill>
                <a:effectLst/>
                <a:latin typeface="+mj-lt"/>
                <a:ea typeface="+mj-ea"/>
                <a:cs typeface="+mj-cs"/>
              </a:rPr>
              <a:t>:</a:t>
            </a:r>
            <a:endParaRPr lang="en-US" dirty="0"/>
          </a:p>
        </p:txBody>
      </p:sp>
      <p:sp>
        <p:nvSpPr>
          <p:cNvPr id="18" name="Slide Number Placeholder 17">
            <a:extLst>
              <a:ext uri="{FF2B5EF4-FFF2-40B4-BE49-F238E27FC236}">
                <a16:creationId xmlns:a16="http://schemas.microsoft.com/office/drawing/2014/main" id="{E199F6DD-9F82-7EF8-9338-971D0A6F852A}"/>
              </a:ext>
            </a:extLst>
          </p:cNvPr>
          <p:cNvSpPr>
            <a:spLocks noGrp="1"/>
          </p:cNvSpPr>
          <p:nvPr>
            <p:ph type="sldNum" sz="quarter" idx="12"/>
          </p:nvPr>
        </p:nvSpPr>
        <p:spPr/>
        <p:txBody>
          <a:bodyPr/>
          <a:lstStyle/>
          <a:p>
            <a:fld id="{FA4FCA09-A334-4A38-8A78-E51DCD588AB3}" type="slidenum">
              <a:rPr lang="en-US" smtClean="0"/>
              <a:t>17</a:t>
            </a:fld>
            <a:endParaRPr lang="en-US"/>
          </a:p>
        </p:txBody>
      </p:sp>
      <p:pic>
        <p:nvPicPr>
          <p:cNvPr id="14" name="Picture 13" descr="A diagram of a network&#10;&#10;Description automatically generated">
            <a:extLst>
              <a:ext uri="{FF2B5EF4-FFF2-40B4-BE49-F238E27FC236}">
                <a16:creationId xmlns:a16="http://schemas.microsoft.com/office/drawing/2014/main" id="{172F6916-DE7B-125A-7B01-DA94104446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90784" y="1628314"/>
            <a:ext cx="3834671" cy="4620086"/>
          </a:xfrm>
          <a:prstGeom prst="rect">
            <a:avLst/>
          </a:prstGeom>
        </p:spPr>
      </p:pic>
    </p:spTree>
    <p:extLst>
      <p:ext uri="{BB962C8B-B14F-4D97-AF65-F5344CB8AC3E}">
        <p14:creationId xmlns:p14="http://schemas.microsoft.com/office/powerpoint/2010/main" val="950226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a:blip r:embed="rId3">
            <a:alphaModFix/>
          </a:blip>
          <a:stretch>
            <a:fillRect/>
          </a:stretch>
        </p:blipFill>
        <p:spPr>
          <a:xfrm>
            <a:off x="962163" y="1229451"/>
            <a:ext cx="7746709" cy="4357524"/>
          </a:xfrm>
          <a:prstGeom prst="rect">
            <a:avLst/>
          </a:prstGeom>
          <a:noFill/>
          <a:ln>
            <a:noFill/>
          </a:ln>
        </p:spPr>
      </p:pic>
      <p:sp>
        <p:nvSpPr>
          <p:cNvPr id="365" name="Google Shape;365;p32"/>
          <p:cNvSpPr/>
          <p:nvPr/>
        </p:nvSpPr>
        <p:spPr>
          <a:xfrm>
            <a:off x="1407984" y="2548789"/>
            <a:ext cx="2059484" cy="66272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FFFF"/>
              </a:solidFill>
            </a:endParaRPr>
          </a:p>
        </p:txBody>
      </p:sp>
      <p:sp>
        <p:nvSpPr>
          <p:cNvPr id="366" name="Google Shape;366;p32"/>
          <p:cNvSpPr/>
          <p:nvPr/>
        </p:nvSpPr>
        <p:spPr>
          <a:xfrm>
            <a:off x="1431646" y="4000711"/>
            <a:ext cx="2904026" cy="29205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Slide Number Placeholder 2">
            <a:extLst>
              <a:ext uri="{FF2B5EF4-FFF2-40B4-BE49-F238E27FC236}">
                <a16:creationId xmlns:a16="http://schemas.microsoft.com/office/drawing/2014/main" id="{E4EB4D1C-1A76-526D-0A51-000F02814899}"/>
              </a:ext>
            </a:extLst>
          </p:cNvPr>
          <p:cNvSpPr>
            <a:spLocks noGrp="1"/>
          </p:cNvSpPr>
          <p:nvPr>
            <p:ph type="sldNum" sz="quarter" idx="12"/>
          </p:nvPr>
        </p:nvSpPr>
        <p:spPr/>
        <p:txBody>
          <a:bodyPr/>
          <a:lstStyle/>
          <a:p>
            <a:fld id="{FA4FCA09-A334-4A38-8A78-E51DCD588AB3}"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Man">
            <a:extLst>
              <a:ext uri="{FF2B5EF4-FFF2-40B4-BE49-F238E27FC236}">
                <a16:creationId xmlns:a16="http://schemas.microsoft.com/office/drawing/2014/main" id="{426EE296-8EE8-692A-5271-51B3A2FB08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75790" y="3065114"/>
            <a:ext cx="626287" cy="626287"/>
          </a:xfrm>
          <a:prstGeom prst="rect">
            <a:avLst/>
          </a:prstGeom>
        </p:spPr>
      </p:pic>
      <p:sp>
        <p:nvSpPr>
          <p:cNvPr id="6" name="Oval 5">
            <a:extLst>
              <a:ext uri="{FF2B5EF4-FFF2-40B4-BE49-F238E27FC236}">
                <a16:creationId xmlns:a16="http://schemas.microsoft.com/office/drawing/2014/main" id="{DFDB0D89-C76F-E57D-95F0-21AA722BDD0F}"/>
              </a:ext>
            </a:extLst>
          </p:cNvPr>
          <p:cNvSpPr/>
          <p:nvPr/>
        </p:nvSpPr>
        <p:spPr>
          <a:xfrm>
            <a:off x="6052279" y="1066377"/>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55C3DC-DA53-884B-872B-8CD564D7EFF6}"/>
              </a:ext>
            </a:extLst>
          </p:cNvPr>
          <p:cNvSpPr/>
          <p:nvPr/>
        </p:nvSpPr>
        <p:spPr>
          <a:xfrm>
            <a:off x="6052279" y="1720799"/>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5F10CC-1BE8-E79D-36E2-2585034BEE8E}"/>
              </a:ext>
            </a:extLst>
          </p:cNvPr>
          <p:cNvSpPr/>
          <p:nvPr/>
        </p:nvSpPr>
        <p:spPr>
          <a:xfrm>
            <a:off x="6052279" y="2377666"/>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617431-940D-7AA9-8A71-34844AE6810A}"/>
              </a:ext>
            </a:extLst>
          </p:cNvPr>
          <p:cNvSpPr/>
          <p:nvPr/>
        </p:nvSpPr>
        <p:spPr>
          <a:xfrm>
            <a:off x="6052280" y="3021078"/>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A9F67A-3CC8-B509-0CB1-5FF6CB004EAF}"/>
              </a:ext>
            </a:extLst>
          </p:cNvPr>
          <p:cNvSpPr/>
          <p:nvPr/>
        </p:nvSpPr>
        <p:spPr>
          <a:xfrm>
            <a:off x="6052280" y="3691401"/>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59B81-DD4F-8C89-97E2-39FC6B43A086}"/>
              </a:ext>
            </a:extLst>
          </p:cNvPr>
          <p:cNvSpPr/>
          <p:nvPr/>
        </p:nvSpPr>
        <p:spPr>
          <a:xfrm>
            <a:off x="6052281" y="4376402"/>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CF310-6A4E-C339-D017-17D273053BE7}"/>
              </a:ext>
            </a:extLst>
          </p:cNvPr>
          <p:cNvSpPr/>
          <p:nvPr/>
        </p:nvSpPr>
        <p:spPr>
          <a:xfrm>
            <a:off x="6052282" y="5061403"/>
            <a:ext cx="2064790" cy="58714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4CF071C-844C-69C4-8741-BD9F62226933}"/>
              </a:ext>
            </a:extLst>
          </p:cNvPr>
          <p:cNvCxnSpPr>
            <a:endCxn id="6" idx="2"/>
          </p:cNvCxnSpPr>
          <p:nvPr/>
        </p:nvCxnSpPr>
        <p:spPr>
          <a:xfrm flipV="1">
            <a:off x="3724910" y="1359949"/>
            <a:ext cx="2327369" cy="201830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520FDCB8-01E3-A792-C19C-3DE208419AFC}"/>
              </a:ext>
            </a:extLst>
          </p:cNvPr>
          <p:cNvCxnSpPr>
            <a:endCxn id="7" idx="2"/>
          </p:cNvCxnSpPr>
          <p:nvPr/>
        </p:nvCxnSpPr>
        <p:spPr>
          <a:xfrm flipV="1">
            <a:off x="3724910" y="2014371"/>
            <a:ext cx="2327369" cy="13638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3FD3B44-8A22-85FA-FFD7-1435F993D0BD}"/>
              </a:ext>
            </a:extLst>
          </p:cNvPr>
          <p:cNvCxnSpPr>
            <a:endCxn id="8" idx="2"/>
          </p:cNvCxnSpPr>
          <p:nvPr/>
        </p:nvCxnSpPr>
        <p:spPr>
          <a:xfrm flipV="1">
            <a:off x="3702077" y="2671238"/>
            <a:ext cx="2350202" cy="707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EE8B5-1C18-0CC4-DA7A-EC29A350E60E}"/>
              </a:ext>
            </a:extLst>
          </p:cNvPr>
          <p:cNvCxnSpPr>
            <a:endCxn id="9" idx="2"/>
          </p:cNvCxnSpPr>
          <p:nvPr/>
        </p:nvCxnSpPr>
        <p:spPr>
          <a:xfrm flipV="1">
            <a:off x="3702077" y="3314650"/>
            <a:ext cx="2350203" cy="63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909006-767E-FC4A-A48B-6CCE224A3C6A}"/>
              </a:ext>
            </a:extLst>
          </p:cNvPr>
          <p:cNvCxnSpPr>
            <a:endCxn id="10" idx="2"/>
          </p:cNvCxnSpPr>
          <p:nvPr/>
        </p:nvCxnSpPr>
        <p:spPr>
          <a:xfrm>
            <a:off x="3702077" y="3378257"/>
            <a:ext cx="2350203" cy="606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388D31-88C1-4879-1497-592FE1ABD9F8}"/>
              </a:ext>
            </a:extLst>
          </p:cNvPr>
          <p:cNvCxnSpPr>
            <a:endCxn id="11" idx="2"/>
          </p:cNvCxnSpPr>
          <p:nvPr/>
        </p:nvCxnSpPr>
        <p:spPr>
          <a:xfrm>
            <a:off x="3702077" y="3378257"/>
            <a:ext cx="2350204" cy="1291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A9A1A-6F14-F39A-228E-2669469C55C1}"/>
              </a:ext>
            </a:extLst>
          </p:cNvPr>
          <p:cNvCxnSpPr>
            <a:endCxn id="12" idx="2"/>
          </p:cNvCxnSpPr>
          <p:nvPr/>
        </p:nvCxnSpPr>
        <p:spPr>
          <a:xfrm>
            <a:off x="3724910" y="3378257"/>
            <a:ext cx="2327372" cy="1976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5B9D7DA-4C21-9DDF-AE25-C920C444D9D1}"/>
              </a:ext>
            </a:extLst>
          </p:cNvPr>
          <p:cNvSpPr txBox="1"/>
          <p:nvPr/>
        </p:nvSpPr>
        <p:spPr>
          <a:xfrm>
            <a:off x="6220273" y="1242521"/>
            <a:ext cx="1634217" cy="280718"/>
          </a:xfrm>
          <a:prstGeom prst="rect">
            <a:avLst/>
          </a:prstGeom>
          <a:noFill/>
        </p:spPr>
        <p:txBody>
          <a:bodyPr wrap="square" rtlCol="0">
            <a:spAutoFit/>
          </a:bodyPr>
          <a:lstStyle/>
          <a:p>
            <a:pPr defTabSz="310896">
              <a:spcAft>
                <a:spcPts val="600"/>
              </a:spcAft>
            </a:pPr>
            <a:r>
              <a:rPr lang="en-US" sz="1224" kern="1200" dirty="0">
                <a:solidFill>
                  <a:schemeClr val="tx1"/>
                </a:solidFill>
                <a:latin typeface="+mn-lt"/>
                <a:ea typeface="+mn-ea"/>
                <a:cs typeface="+mn-cs"/>
              </a:rPr>
              <a:t>Collect Covid Images</a:t>
            </a:r>
            <a:endParaRPr lang="en-US" dirty="0"/>
          </a:p>
        </p:txBody>
      </p:sp>
      <p:sp>
        <p:nvSpPr>
          <p:cNvPr id="29" name="TextBox 28">
            <a:extLst>
              <a:ext uri="{FF2B5EF4-FFF2-40B4-BE49-F238E27FC236}">
                <a16:creationId xmlns:a16="http://schemas.microsoft.com/office/drawing/2014/main" id="{E27F6EE3-5A22-E242-BB40-3BEB6F16C03B}"/>
              </a:ext>
            </a:extLst>
          </p:cNvPr>
          <p:cNvSpPr txBox="1"/>
          <p:nvPr/>
        </p:nvSpPr>
        <p:spPr>
          <a:xfrm>
            <a:off x="6267565" y="1887890"/>
            <a:ext cx="1772854"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Prepare Data for Training</a:t>
            </a:r>
            <a:endParaRPr lang="en-US" sz="1000" dirty="0"/>
          </a:p>
        </p:txBody>
      </p:sp>
      <p:sp>
        <p:nvSpPr>
          <p:cNvPr id="30" name="TextBox 29">
            <a:extLst>
              <a:ext uri="{FF2B5EF4-FFF2-40B4-BE49-F238E27FC236}">
                <a16:creationId xmlns:a16="http://schemas.microsoft.com/office/drawing/2014/main" id="{56727AA0-2A06-3FFD-6EE9-E38CEB656CBE}"/>
              </a:ext>
            </a:extLst>
          </p:cNvPr>
          <p:cNvSpPr txBox="1"/>
          <p:nvPr/>
        </p:nvSpPr>
        <p:spPr>
          <a:xfrm>
            <a:off x="6198246" y="2549569"/>
            <a:ext cx="1842172" cy="246221"/>
          </a:xfrm>
          <a:prstGeom prst="rect">
            <a:avLst/>
          </a:prstGeom>
          <a:noFill/>
        </p:spPr>
        <p:txBody>
          <a:bodyPr wrap="square" rtlCol="0">
            <a:spAutoFit/>
          </a:bodyPr>
          <a:lstStyle/>
          <a:p>
            <a:pPr defTabSz="310896">
              <a:spcAft>
                <a:spcPts val="600"/>
              </a:spcAft>
            </a:pPr>
            <a:r>
              <a:rPr lang="en-US" sz="1000" kern="1200" dirty="0">
                <a:solidFill>
                  <a:schemeClr val="tx1"/>
                </a:solidFill>
                <a:latin typeface="+mn-lt"/>
                <a:ea typeface="+mn-ea"/>
                <a:cs typeface="+mn-cs"/>
              </a:rPr>
              <a:t>Design &amp; Construct Model</a:t>
            </a:r>
            <a:endParaRPr lang="en-US" sz="1000" dirty="0"/>
          </a:p>
        </p:txBody>
      </p:sp>
      <p:sp>
        <p:nvSpPr>
          <p:cNvPr id="31" name="TextBox 30">
            <a:extLst>
              <a:ext uri="{FF2B5EF4-FFF2-40B4-BE49-F238E27FC236}">
                <a16:creationId xmlns:a16="http://schemas.microsoft.com/office/drawing/2014/main" id="{6DB3E759-B24F-6D16-F0B1-62D081564C5B}"/>
              </a:ext>
            </a:extLst>
          </p:cNvPr>
          <p:cNvSpPr txBox="1"/>
          <p:nvPr/>
        </p:nvSpPr>
        <p:spPr>
          <a:xfrm>
            <a:off x="6163588" y="3180830"/>
            <a:ext cx="1842172" cy="280718"/>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Train Model</a:t>
            </a:r>
            <a:endParaRPr lang="en-US"/>
          </a:p>
        </p:txBody>
      </p:sp>
      <p:sp>
        <p:nvSpPr>
          <p:cNvPr id="32" name="TextBox 31">
            <a:extLst>
              <a:ext uri="{FF2B5EF4-FFF2-40B4-BE49-F238E27FC236}">
                <a16:creationId xmlns:a16="http://schemas.microsoft.com/office/drawing/2014/main" id="{341AA83E-1BED-1439-5639-0C210F23B349}"/>
              </a:ext>
            </a:extLst>
          </p:cNvPr>
          <p:cNvSpPr txBox="1"/>
          <p:nvPr/>
        </p:nvSpPr>
        <p:spPr>
          <a:xfrm>
            <a:off x="6052279" y="3851887"/>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Validate &amp; Improve Model</a:t>
            </a:r>
            <a:endParaRPr lang="en-US"/>
          </a:p>
        </p:txBody>
      </p:sp>
      <p:sp>
        <p:nvSpPr>
          <p:cNvPr id="33" name="TextBox 32">
            <a:extLst>
              <a:ext uri="{FF2B5EF4-FFF2-40B4-BE49-F238E27FC236}">
                <a16:creationId xmlns:a16="http://schemas.microsoft.com/office/drawing/2014/main" id="{BBD037A5-3016-0DF2-1E3B-7BF757B005EB}"/>
              </a:ext>
            </a:extLst>
          </p:cNvPr>
          <p:cNvSpPr txBox="1"/>
          <p:nvPr/>
        </p:nvSpPr>
        <p:spPr>
          <a:xfrm>
            <a:off x="6163587" y="4546673"/>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Test Model on New Image</a:t>
            </a:r>
            <a:endParaRPr lang="en-US"/>
          </a:p>
        </p:txBody>
      </p:sp>
      <p:sp>
        <p:nvSpPr>
          <p:cNvPr id="34" name="TextBox 33">
            <a:extLst>
              <a:ext uri="{FF2B5EF4-FFF2-40B4-BE49-F238E27FC236}">
                <a16:creationId xmlns:a16="http://schemas.microsoft.com/office/drawing/2014/main" id="{BD2A3F72-0F50-EA77-A92D-DEFFA9C202A7}"/>
              </a:ext>
            </a:extLst>
          </p:cNvPr>
          <p:cNvSpPr txBox="1"/>
          <p:nvPr/>
        </p:nvSpPr>
        <p:spPr>
          <a:xfrm>
            <a:off x="6170116" y="5228495"/>
            <a:ext cx="1842172" cy="469103"/>
          </a:xfrm>
          <a:prstGeom prst="rect">
            <a:avLst/>
          </a:prstGeom>
          <a:noFill/>
        </p:spPr>
        <p:txBody>
          <a:bodyPr wrap="square" rtlCol="0">
            <a:spAutoFit/>
          </a:bodyPr>
          <a:lstStyle/>
          <a:p>
            <a:pPr algn="ctr" defTabSz="310896">
              <a:spcAft>
                <a:spcPts val="600"/>
              </a:spcAft>
            </a:pPr>
            <a:r>
              <a:rPr lang="en-US" sz="1224" kern="1200">
                <a:solidFill>
                  <a:schemeClr val="tx1"/>
                </a:solidFill>
                <a:latin typeface="+mn-lt"/>
                <a:ea typeface="+mn-ea"/>
                <a:cs typeface="+mn-cs"/>
              </a:rPr>
              <a:t>Analyze the Predicted Result</a:t>
            </a:r>
            <a:endParaRPr lang="en-US"/>
          </a:p>
        </p:txBody>
      </p:sp>
      <p:sp>
        <p:nvSpPr>
          <p:cNvPr id="35" name="TextBox 34">
            <a:extLst>
              <a:ext uri="{FF2B5EF4-FFF2-40B4-BE49-F238E27FC236}">
                <a16:creationId xmlns:a16="http://schemas.microsoft.com/office/drawing/2014/main" id="{3F063844-686B-BB54-4A4A-D4EE57D7B3E0}"/>
              </a:ext>
            </a:extLst>
          </p:cNvPr>
          <p:cNvSpPr txBox="1"/>
          <p:nvPr/>
        </p:nvSpPr>
        <p:spPr>
          <a:xfrm>
            <a:off x="0" y="503201"/>
            <a:ext cx="4290427" cy="343492"/>
          </a:xfrm>
          <a:prstGeom prst="rect">
            <a:avLst/>
          </a:prstGeom>
          <a:noFill/>
        </p:spPr>
        <p:txBody>
          <a:bodyPr wrap="square" rtlCol="0">
            <a:spAutoFit/>
          </a:bodyPr>
          <a:lstStyle/>
          <a:p>
            <a:pPr algn="ctr" defTabSz="310896">
              <a:spcAft>
                <a:spcPts val="600"/>
              </a:spcAft>
            </a:pPr>
            <a:r>
              <a:rPr lang="en-US" sz="1632" dirty="0"/>
              <a:t>ML</a:t>
            </a:r>
            <a:r>
              <a:rPr lang="en-US" sz="1632" kern="1200" dirty="0">
                <a:solidFill>
                  <a:schemeClr val="tx1"/>
                </a:solidFill>
                <a:latin typeface="+mn-lt"/>
                <a:ea typeface="+mn-ea"/>
                <a:cs typeface="+mn-cs"/>
              </a:rPr>
              <a:t> Diagram</a:t>
            </a:r>
            <a:endParaRPr lang="en-US" sz="2400" dirty="0"/>
          </a:p>
        </p:txBody>
      </p:sp>
      <p:sp>
        <p:nvSpPr>
          <p:cNvPr id="2" name="Frame 1">
            <a:extLst>
              <a:ext uri="{FF2B5EF4-FFF2-40B4-BE49-F238E27FC236}">
                <a16:creationId xmlns:a16="http://schemas.microsoft.com/office/drawing/2014/main" id="{4321C525-C6D6-4E61-1B9D-4BFF1D67289A}"/>
              </a:ext>
            </a:extLst>
          </p:cNvPr>
          <p:cNvSpPr/>
          <p:nvPr/>
        </p:nvSpPr>
        <p:spPr>
          <a:xfrm>
            <a:off x="821803" y="405114"/>
            <a:ext cx="2696901" cy="66126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E978338-4C54-7A2C-3E72-1CBD97F23340}"/>
              </a:ext>
            </a:extLst>
          </p:cNvPr>
          <p:cNvSpPr>
            <a:spLocks noGrp="1"/>
          </p:cNvSpPr>
          <p:nvPr>
            <p:ph type="sldNum" sz="quarter" idx="12"/>
          </p:nvPr>
        </p:nvSpPr>
        <p:spPr/>
        <p:txBody>
          <a:bodyPr/>
          <a:lstStyle/>
          <a:p>
            <a:fld id="{FA4FCA09-A334-4A38-8A78-E51DCD588AB3}" type="slidenum">
              <a:rPr lang="en-US" smtClean="0"/>
              <a:t>19</a:t>
            </a:fld>
            <a:endParaRPr lang="en-US"/>
          </a:p>
        </p:txBody>
      </p:sp>
    </p:spTree>
    <p:extLst>
      <p:ext uri="{BB962C8B-B14F-4D97-AF65-F5344CB8AC3E}">
        <p14:creationId xmlns:p14="http://schemas.microsoft.com/office/powerpoint/2010/main" val="129368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7041856" y="2944090"/>
            <a:ext cx="4036334" cy="2387600"/>
          </a:xfrm>
        </p:spPr>
        <p:txBody>
          <a:bodyPr anchor="t">
            <a:normAutofit/>
          </a:bodyPr>
          <a:lstStyle/>
          <a:p>
            <a:pPr algn="l"/>
            <a:r>
              <a:rPr lang="en-US" sz="5400" i="0">
                <a:effectLst/>
              </a:rPr>
              <a:t>					</a:t>
            </a:r>
            <a:r>
              <a:rPr lang="en-US" sz="5400" i="0">
                <a:effectLst/>
                <a:latin typeface="Times New Roman" panose="02020603050405020304" pitchFamily="18" charset="0"/>
                <a:cs typeface="Times New Roman" panose="02020603050405020304" pitchFamily="18" charset="0"/>
              </a:rPr>
              <a:t>Agenda</a:t>
            </a:r>
            <a:endParaRPr lang="en-US" sz="540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D2E7F67-EA6E-58BA-9F75-89475EBE6F03}"/>
              </a:ext>
            </a:extLst>
          </p:cNvPr>
          <p:cNvSpPr>
            <a:spLocks noGrp="1"/>
          </p:cNvSpPr>
          <p:nvPr>
            <p:ph type="sldNum" sz="quarter" idx="12"/>
          </p:nvPr>
        </p:nvSpPr>
        <p:spPr/>
        <p:txBody>
          <a:bodyPr/>
          <a:lstStyle/>
          <a:p>
            <a:fld id="{FA4FCA09-A334-4A38-8A78-E51DCD588AB3}" type="slidenum">
              <a:rPr lang="en-US" smtClean="0"/>
              <a:t>2</a:t>
            </a:fld>
            <a:endParaRPr lang="en-US"/>
          </a:p>
        </p:txBody>
      </p:sp>
      <p:pic>
        <p:nvPicPr>
          <p:cNvPr id="5" name="Picture 4" descr="Calendar on table">
            <a:extLst>
              <a:ext uri="{FF2B5EF4-FFF2-40B4-BE49-F238E27FC236}">
                <a16:creationId xmlns:a16="http://schemas.microsoft.com/office/drawing/2014/main" id="{E6057CE4-B27E-34FF-FB6C-FEB16319FB35}"/>
              </a:ext>
            </a:extLst>
          </p:cNvPr>
          <p:cNvPicPr>
            <a:picLocks noChangeAspect="1"/>
          </p:cNvPicPr>
          <p:nvPr/>
        </p:nvPicPr>
        <p:blipFill rotWithShape="1">
          <a:blip r:embed="rId2"/>
          <a:srcRect r="33249" b="-1"/>
          <a:stretch/>
        </p:blipFill>
        <p:spPr>
          <a:xfrm>
            <a:off x="768598" y="666728"/>
            <a:ext cx="5465818" cy="5465791"/>
          </a:xfrm>
          <a:prstGeom prst="rect">
            <a:avLst/>
          </a:prstGeom>
          <a:noFill/>
        </p:spPr>
      </p:pic>
    </p:spTree>
    <p:extLst>
      <p:ext uri="{BB962C8B-B14F-4D97-AF65-F5344CB8AC3E}">
        <p14:creationId xmlns:p14="http://schemas.microsoft.com/office/powerpoint/2010/main" val="23210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00E3B8-7EC1-6046-1846-391B55EE945B}"/>
              </a:ext>
            </a:extLst>
          </p:cNvPr>
          <p:cNvSpPr/>
          <p:nvPr/>
        </p:nvSpPr>
        <p:spPr>
          <a:xfrm>
            <a:off x="714375" y="1214438"/>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5" name="Rectangle 4">
            <a:extLst>
              <a:ext uri="{FF2B5EF4-FFF2-40B4-BE49-F238E27FC236}">
                <a16:creationId xmlns:a16="http://schemas.microsoft.com/office/drawing/2014/main" id="{1E33EADA-CDB2-6594-5E27-CF3B779BFEBD}"/>
              </a:ext>
            </a:extLst>
          </p:cNvPr>
          <p:cNvSpPr/>
          <p:nvPr/>
        </p:nvSpPr>
        <p:spPr>
          <a:xfrm>
            <a:off x="3181350"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6" name="Rectangle 5">
            <a:extLst>
              <a:ext uri="{FF2B5EF4-FFF2-40B4-BE49-F238E27FC236}">
                <a16:creationId xmlns:a16="http://schemas.microsoft.com/office/drawing/2014/main" id="{98AD2109-1774-5DC5-A189-17F46E8050DB}"/>
              </a:ext>
            </a:extLst>
          </p:cNvPr>
          <p:cNvSpPr/>
          <p:nvPr/>
        </p:nvSpPr>
        <p:spPr>
          <a:xfrm>
            <a:off x="714375" y="2919413"/>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7" name="Rectangle 6">
            <a:extLst>
              <a:ext uri="{FF2B5EF4-FFF2-40B4-BE49-F238E27FC236}">
                <a16:creationId xmlns:a16="http://schemas.microsoft.com/office/drawing/2014/main" id="{D64E2D8F-B6BA-5F62-FCFB-203BDE9C6760}"/>
              </a:ext>
            </a:extLst>
          </p:cNvPr>
          <p:cNvSpPr/>
          <p:nvPr/>
        </p:nvSpPr>
        <p:spPr>
          <a:xfrm>
            <a:off x="5338761" y="4626769"/>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8" name="Rectangle 7">
            <a:extLst>
              <a:ext uri="{FF2B5EF4-FFF2-40B4-BE49-F238E27FC236}">
                <a16:creationId xmlns:a16="http://schemas.microsoft.com/office/drawing/2014/main" id="{DA12B4FD-6952-8500-CA09-B74DEC67BE2F}"/>
              </a:ext>
            </a:extLst>
          </p:cNvPr>
          <p:cNvSpPr/>
          <p:nvPr/>
        </p:nvSpPr>
        <p:spPr>
          <a:xfrm>
            <a:off x="10382248" y="4626770"/>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3DE338C-9A5B-EB87-0E40-9BA0D83FA829}"/>
              </a:ext>
            </a:extLst>
          </p:cNvPr>
          <p:cNvSpPr/>
          <p:nvPr/>
        </p:nvSpPr>
        <p:spPr>
          <a:xfrm>
            <a:off x="10415586" y="316230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91AD51D-674A-8BA7-3ED1-331692A3CD94}"/>
              </a:ext>
            </a:extLst>
          </p:cNvPr>
          <p:cNvSpPr/>
          <p:nvPr/>
        </p:nvSpPr>
        <p:spPr>
          <a:xfrm>
            <a:off x="10415587"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1EA4A66-263C-FC95-3A0D-8ACC4562277D}"/>
              </a:ext>
            </a:extLst>
          </p:cNvPr>
          <p:cNvSpPr/>
          <p:nvPr/>
        </p:nvSpPr>
        <p:spPr>
          <a:xfrm>
            <a:off x="5338762" y="1416844"/>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9B199FA5-F80A-39C4-05A4-8F6509CFB0BF}"/>
              </a:ext>
            </a:extLst>
          </p:cNvPr>
          <p:cNvSpPr/>
          <p:nvPr/>
        </p:nvSpPr>
        <p:spPr>
          <a:xfrm>
            <a:off x="7991475" y="400051"/>
            <a:ext cx="1514475" cy="8143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578892D-FA26-939A-5AD9-B0FAC8C0F7C3}"/>
              </a:ext>
            </a:extLst>
          </p:cNvPr>
          <p:cNvCxnSpPr>
            <a:stCxn id="4" idx="2"/>
            <a:endCxn id="6" idx="0"/>
          </p:cNvCxnSpPr>
          <p:nvPr/>
        </p:nvCxnSpPr>
        <p:spPr>
          <a:xfrm>
            <a:off x="1471613" y="2028825"/>
            <a:ext cx="0" cy="89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ED361-301F-D834-E029-F9E2D1234463}"/>
              </a:ext>
            </a:extLst>
          </p:cNvPr>
          <p:cNvCxnSpPr>
            <a:stCxn id="6" idx="3"/>
            <a:endCxn id="5" idx="1"/>
          </p:cNvCxnSpPr>
          <p:nvPr/>
        </p:nvCxnSpPr>
        <p:spPr>
          <a:xfrm>
            <a:off x="2228850" y="3326607"/>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CC8EEA-1D50-265E-A7C4-5361AC0FF7B1}"/>
              </a:ext>
            </a:extLst>
          </p:cNvPr>
          <p:cNvCxnSpPr>
            <a:stCxn id="10" idx="2"/>
            <a:endCxn id="9" idx="0"/>
          </p:cNvCxnSpPr>
          <p:nvPr/>
        </p:nvCxnSpPr>
        <p:spPr>
          <a:xfrm flipH="1">
            <a:off x="11172824" y="2231231"/>
            <a:ext cx="1" cy="93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8E5CDD-4400-8408-E0B4-7DC7C8B01513}"/>
              </a:ext>
            </a:extLst>
          </p:cNvPr>
          <p:cNvCxnSpPr>
            <a:stCxn id="9" idx="2"/>
            <a:endCxn id="8" idx="0"/>
          </p:cNvCxnSpPr>
          <p:nvPr/>
        </p:nvCxnSpPr>
        <p:spPr>
          <a:xfrm flipH="1">
            <a:off x="11139486" y="3976688"/>
            <a:ext cx="33338" cy="650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6825C8B-6D5F-164F-B76C-3E8699157EA1}"/>
              </a:ext>
            </a:extLst>
          </p:cNvPr>
          <p:cNvCxnSpPr>
            <a:stCxn id="7" idx="0"/>
            <a:endCxn id="9" idx="1"/>
          </p:cNvCxnSpPr>
          <p:nvPr/>
        </p:nvCxnSpPr>
        <p:spPr>
          <a:xfrm rot="5400000" flipH="1" flipV="1">
            <a:off x="7727155" y="1938339"/>
            <a:ext cx="1057274" cy="43195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52DEF8C-6476-36B9-4B87-86A7D5B28682}"/>
              </a:ext>
            </a:extLst>
          </p:cNvPr>
          <p:cNvCxnSpPr>
            <a:stCxn id="11" idx="1"/>
            <a:endCxn id="7" idx="1"/>
          </p:cNvCxnSpPr>
          <p:nvPr/>
        </p:nvCxnSpPr>
        <p:spPr>
          <a:xfrm rot="10800000" flipV="1">
            <a:off x="5338762" y="1824037"/>
            <a:ext cx="1" cy="3209925"/>
          </a:xfrm>
          <a:prstGeom prst="bent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9A852B-4B44-0A14-280B-EDAEB7D5602D}"/>
              </a:ext>
            </a:extLst>
          </p:cNvPr>
          <p:cNvCxnSpPr>
            <a:stCxn id="5" idx="3"/>
          </p:cNvCxnSpPr>
          <p:nvPr/>
        </p:nvCxnSpPr>
        <p:spPr>
          <a:xfrm flipV="1">
            <a:off x="4695825" y="3326606"/>
            <a:ext cx="414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5BE100-47F4-607C-00D9-E3AFB148AABE}"/>
              </a:ext>
            </a:extLst>
          </p:cNvPr>
          <p:cNvCxnSpPr>
            <a:stCxn id="11" idx="3"/>
            <a:endCxn id="10" idx="1"/>
          </p:cNvCxnSpPr>
          <p:nvPr/>
        </p:nvCxnSpPr>
        <p:spPr>
          <a:xfrm>
            <a:off x="6853237" y="1824038"/>
            <a:ext cx="3562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BAE4E80-62D8-85C8-9B9B-FBF6736E764C}"/>
              </a:ext>
            </a:extLst>
          </p:cNvPr>
          <p:cNvCxnSpPr>
            <a:stCxn id="12" idx="2"/>
          </p:cNvCxnSpPr>
          <p:nvPr/>
        </p:nvCxnSpPr>
        <p:spPr>
          <a:xfrm flipH="1">
            <a:off x="8748712" y="1214438"/>
            <a:ext cx="1"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AEDF9D-70FE-D226-5EB4-3539F4A9371B}"/>
              </a:ext>
            </a:extLst>
          </p:cNvPr>
          <p:cNvSpPr txBox="1"/>
          <p:nvPr/>
        </p:nvSpPr>
        <p:spPr>
          <a:xfrm>
            <a:off x="714367" y="1416844"/>
            <a:ext cx="1514475" cy="338554"/>
          </a:xfrm>
          <a:prstGeom prst="rect">
            <a:avLst/>
          </a:prstGeom>
          <a:noFill/>
        </p:spPr>
        <p:txBody>
          <a:bodyPr wrap="square" rtlCol="0">
            <a:spAutoFit/>
          </a:bodyPr>
          <a:lstStyle/>
          <a:p>
            <a:r>
              <a:rPr lang="en-US" sz="1600" dirty="0"/>
              <a:t>Covid Image</a:t>
            </a:r>
          </a:p>
        </p:txBody>
      </p:sp>
      <p:sp>
        <p:nvSpPr>
          <p:cNvPr id="32" name="TextBox 31">
            <a:extLst>
              <a:ext uri="{FF2B5EF4-FFF2-40B4-BE49-F238E27FC236}">
                <a16:creationId xmlns:a16="http://schemas.microsoft.com/office/drawing/2014/main" id="{2406CC0B-4E83-0C53-35AD-45DA76B09B8B}"/>
              </a:ext>
            </a:extLst>
          </p:cNvPr>
          <p:cNvSpPr txBox="1"/>
          <p:nvPr/>
        </p:nvSpPr>
        <p:spPr>
          <a:xfrm>
            <a:off x="714367" y="2977396"/>
            <a:ext cx="1514475" cy="584775"/>
          </a:xfrm>
          <a:prstGeom prst="rect">
            <a:avLst/>
          </a:prstGeom>
          <a:noFill/>
        </p:spPr>
        <p:txBody>
          <a:bodyPr wrap="square" rtlCol="0">
            <a:spAutoFit/>
          </a:bodyPr>
          <a:lstStyle/>
          <a:p>
            <a:r>
              <a:rPr lang="en-US" sz="1600" dirty="0"/>
              <a:t>Image Preprocessing</a:t>
            </a:r>
          </a:p>
        </p:txBody>
      </p:sp>
      <p:sp>
        <p:nvSpPr>
          <p:cNvPr id="33" name="TextBox 32">
            <a:extLst>
              <a:ext uri="{FF2B5EF4-FFF2-40B4-BE49-F238E27FC236}">
                <a16:creationId xmlns:a16="http://schemas.microsoft.com/office/drawing/2014/main" id="{E37AA914-1269-B6EA-1968-05529AA3BEA4}"/>
              </a:ext>
            </a:extLst>
          </p:cNvPr>
          <p:cNvSpPr txBox="1"/>
          <p:nvPr/>
        </p:nvSpPr>
        <p:spPr>
          <a:xfrm>
            <a:off x="3219448" y="3039070"/>
            <a:ext cx="1514475" cy="584775"/>
          </a:xfrm>
          <a:prstGeom prst="rect">
            <a:avLst/>
          </a:prstGeom>
          <a:noFill/>
        </p:spPr>
        <p:txBody>
          <a:bodyPr wrap="square" rtlCol="0">
            <a:spAutoFit/>
          </a:bodyPr>
          <a:lstStyle/>
          <a:p>
            <a:r>
              <a:rPr lang="en-US" sz="1600" dirty="0"/>
              <a:t>Feature Engineering</a:t>
            </a:r>
          </a:p>
        </p:txBody>
      </p:sp>
      <p:sp>
        <p:nvSpPr>
          <p:cNvPr id="34" name="TextBox 33">
            <a:extLst>
              <a:ext uri="{FF2B5EF4-FFF2-40B4-BE49-F238E27FC236}">
                <a16:creationId xmlns:a16="http://schemas.microsoft.com/office/drawing/2014/main" id="{003C3F76-5645-D55F-2511-94400FF6A2FA}"/>
              </a:ext>
            </a:extLst>
          </p:cNvPr>
          <p:cNvSpPr txBox="1"/>
          <p:nvPr/>
        </p:nvSpPr>
        <p:spPr>
          <a:xfrm>
            <a:off x="5484018" y="1621631"/>
            <a:ext cx="1514475" cy="338554"/>
          </a:xfrm>
          <a:prstGeom prst="rect">
            <a:avLst/>
          </a:prstGeom>
          <a:noFill/>
        </p:spPr>
        <p:txBody>
          <a:bodyPr wrap="square" rtlCol="0">
            <a:spAutoFit/>
          </a:bodyPr>
          <a:lstStyle/>
          <a:p>
            <a:r>
              <a:rPr lang="en-US" sz="1600" dirty="0"/>
              <a:t>Train Set</a:t>
            </a:r>
          </a:p>
        </p:txBody>
      </p:sp>
      <p:sp>
        <p:nvSpPr>
          <p:cNvPr id="35" name="TextBox 34">
            <a:extLst>
              <a:ext uri="{FF2B5EF4-FFF2-40B4-BE49-F238E27FC236}">
                <a16:creationId xmlns:a16="http://schemas.microsoft.com/office/drawing/2014/main" id="{A028E6F2-DA3D-6783-390D-C409FAB493EB}"/>
              </a:ext>
            </a:extLst>
          </p:cNvPr>
          <p:cNvSpPr txBox="1"/>
          <p:nvPr/>
        </p:nvSpPr>
        <p:spPr>
          <a:xfrm>
            <a:off x="5434012" y="4861203"/>
            <a:ext cx="1514475" cy="338554"/>
          </a:xfrm>
          <a:prstGeom prst="rect">
            <a:avLst/>
          </a:prstGeom>
          <a:noFill/>
        </p:spPr>
        <p:txBody>
          <a:bodyPr wrap="square" rtlCol="0">
            <a:spAutoFit/>
          </a:bodyPr>
          <a:lstStyle/>
          <a:p>
            <a:r>
              <a:rPr lang="en-US" sz="1600" dirty="0"/>
              <a:t>Test Set</a:t>
            </a:r>
          </a:p>
        </p:txBody>
      </p:sp>
      <p:sp>
        <p:nvSpPr>
          <p:cNvPr id="36" name="TextBox 35">
            <a:extLst>
              <a:ext uri="{FF2B5EF4-FFF2-40B4-BE49-F238E27FC236}">
                <a16:creationId xmlns:a16="http://schemas.microsoft.com/office/drawing/2014/main" id="{BF76B2C9-0030-85E8-41C1-CD4FFC94E5E5}"/>
              </a:ext>
            </a:extLst>
          </p:cNvPr>
          <p:cNvSpPr txBox="1"/>
          <p:nvPr/>
        </p:nvSpPr>
        <p:spPr>
          <a:xfrm>
            <a:off x="8255792" y="411182"/>
            <a:ext cx="1514475" cy="646331"/>
          </a:xfrm>
          <a:prstGeom prst="rect">
            <a:avLst/>
          </a:prstGeom>
          <a:noFill/>
        </p:spPr>
        <p:txBody>
          <a:bodyPr wrap="square" rtlCol="0">
            <a:spAutoFit/>
          </a:bodyPr>
          <a:lstStyle/>
          <a:p>
            <a:r>
              <a:rPr lang="en-US" dirty="0"/>
              <a:t>Learning Algorithm</a:t>
            </a:r>
          </a:p>
        </p:txBody>
      </p:sp>
      <p:sp>
        <p:nvSpPr>
          <p:cNvPr id="37" name="TextBox 36">
            <a:extLst>
              <a:ext uri="{FF2B5EF4-FFF2-40B4-BE49-F238E27FC236}">
                <a16:creationId xmlns:a16="http://schemas.microsoft.com/office/drawing/2014/main" id="{F78CC11B-1DDF-2174-5152-A801CA3BEC27}"/>
              </a:ext>
            </a:extLst>
          </p:cNvPr>
          <p:cNvSpPr txBox="1"/>
          <p:nvPr/>
        </p:nvSpPr>
        <p:spPr>
          <a:xfrm>
            <a:off x="10529886" y="1581030"/>
            <a:ext cx="1514475" cy="369332"/>
          </a:xfrm>
          <a:prstGeom prst="rect">
            <a:avLst/>
          </a:prstGeom>
          <a:noFill/>
        </p:spPr>
        <p:txBody>
          <a:bodyPr wrap="square" rtlCol="0">
            <a:spAutoFit/>
          </a:bodyPr>
          <a:lstStyle/>
          <a:p>
            <a:r>
              <a:rPr lang="en-US" dirty="0"/>
              <a:t>Train Model</a:t>
            </a:r>
          </a:p>
        </p:txBody>
      </p:sp>
      <p:sp>
        <p:nvSpPr>
          <p:cNvPr id="38" name="TextBox 37">
            <a:extLst>
              <a:ext uri="{FF2B5EF4-FFF2-40B4-BE49-F238E27FC236}">
                <a16:creationId xmlns:a16="http://schemas.microsoft.com/office/drawing/2014/main" id="{655BD6B8-3C0E-0648-3C7A-F21CA6291753}"/>
              </a:ext>
            </a:extLst>
          </p:cNvPr>
          <p:cNvSpPr txBox="1"/>
          <p:nvPr/>
        </p:nvSpPr>
        <p:spPr>
          <a:xfrm>
            <a:off x="10415586" y="3384828"/>
            <a:ext cx="1676403" cy="369332"/>
          </a:xfrm>
          <a:prstGeom prst="rect">
            <a:avLst/>
          </a:prstGeom>
          <a:noFill/>
        </p:spPr>
        <p:txBody>
          <a:bodyPr wrap="square" rtlCol="0">
            <a:spAutoFit/>
          </a:bodyPr>
          <a:lstStyle/>
          <a:p>
            <a:r>
              <a:rPr lang="en-US" dirty="0"/>
              <a:t>Validate Model</a:t>
            </a:r>
          </a:p>
        </p:txBody>
      </p:sp>
      <p:sp>
        <p:nvSpPr>
          <p:cNvPr id="39" name="TextBox 38">
            <a:extLst>
              <a:ext uri="{FF2B5EF4-FFF2-40B4-BE49-F238E27FC236}">
                <a16:creationId xmlns:a16="http://schemas.microsoft.com/office/drawing/2014/main" id="{FDB1EE69-1039-2FBA-668A-AD355670C58B}"/>
              </a:ext>
            </a:extLst>
          </p:cNvPr>
          <p:cNvSpPr txBox="1"/>
          <p:nvPr/>
        </p:nvSpPr>
        <p:spPr>
          <a:xfrm>
            <a:off x="10367958" y="4764823"/>
            <a:ext cx="1676403" cy="646331"/>
          </a:xfrm>
          <a:prstGeom prst="rect">
            <a:avLst/>
          </a:prstGeom>
          <a:noFill/>
        </p:spPr>
        <p:txBody>
          <a:bodyPr wrap="square" rtlCol="0">
            <a:spAutoFit/>
          </a:bodyPr>
          <a:lstStyle/>
          <a:p>
            <a:r>
              <a:rPr lang="en-US" dirty="0"/>
              <a:t>Predicated Result</a:t>
            </a:r>
          </a:p>
        </p:txBody>
      </p:sp>
      <p:sp>
        <p:nvSpPr>
          <p:cNvPr id="40" name="TextBox 39">
            <a:extLst>
              <a:ext uri="{FF2B5EF4-FFF2-40B4-BE49-F238E27FC236}">
                <a16:creationId xmlns:a16="http://schemas.microsoft.com/office/drawing/2014/main" id="{58DD95E9-B683-C2DF-09EB-FCDA95FE2F69}"/>
              </a:ext>
            </a:extLst>
          </p:cNvPr>
          <p:cNvSpPr txBox="1"/>
          <p:nvPr/>
        </p:nvSpPr>
        <p:spPr>
          <a:xfrm>
            <a:off x="-1259108" y="169218"/>
            <a:ext cx="6369269" cy="461665"/>
          </a:xfrm>
          <a:prstGeom prst="rect">
            <a:avLst/>
          </a:prstGeom>
          <a:noFill/>
        </p:spPr>
        <p:txBody>
          <a:bodyPr wrap="square" rtlCol="0">
            <a:spAutoFit/>
          </a:bodyPr>
          <a:lstStyle/>
          <a:p>
            <a:pPr algn="ctr"/>
            <a:r>
              <a:rPr lang="en-US" sz="2400" dirty="0"/>
              <a:t>System Architecture</a:t>
            </a:r>
          </a:p>
        </p:txBody>
      </p:sp>
      <p:sp>
        <p:nvSpPr>
          <p:cNvPr id="2" name="Frame 1">
            <a:extLst>
              <a:ext uri="{FF2B5EF4-FFF2-40B4-BE49-F238E27FC236}">
                <a16:creationId xmlns:a16="http://schemas.microsoft.com/office/drawing/2014/main" id="{500014AA-A64B-AE6D-A126-89DA5D6C48AF}"/>
              </a:ext>
            </a:extLst>
          </p:cNvPr>
          <p:cNvSpPr/>
          <p:nvPr/>
        </p:nvSpPr>
        <p:spPr>
          <a:xfrm>
            <a:off x="335666" y="169218"/>
            <a:ext cx="3310359" cy="55998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BC1A0C4-AEB0-F07A-D585-8582740FB25B}"/>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373496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AC7F90-3F7D-3D42-6878-35D54B50D30E}"/>
              </a:ext>
            </a:extLst>
          </p:cNvPr>
          <p:cNvSpPr/>
          <p:nvPr/>
        </p:nvSpPr>
        <p:spPr>
          <a:xfrm>
            <a:off x="1600201"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DB4F8C-D22E-7A79-F929-438A48817ED4}"/>
              </a:ext>
            </a:extLst>
          </p:cNvPr>
          <p:cNvSpPr/>
          <p:nvPr/>
        </p:nvSpPr>
        <p:spPr>
          <a:xfrm>
            <a:off x="5295900"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5DB4C0-3B99-7EF2-8F18-AC6C04CD4AC7}"/>
              </a:ext>
            </a:extLst>
          </p:cNvPr>
          <p:cNvSpPr/>
          <p:nvPr/>
        </p:nvSpPr>
        <p:spPr>
          <a:xfrm>
            <a:off x="8991599" y="528638"/>
            <a:ext cx="1600200" cy="60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95A94B5-A31F-91A5-9878-2103CB63CD0A}"/>
              </a:ext>
            </a:extLst>
          </p:cNvPr>
          <p:cNvCxnSpPr>
            <a:stCxn id="4" idx="2"/>
          </p:cNvCxnSpPr>
          <p:nvPr/>
        </p:nvCxnSpPr>
        <p:spPr>
          <a:xfrm>
            <a:off x="240030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A33BF2A-2E7E-8DAB-CF4A-A67C92A81065}"/>
              </a:ext>
            </a:extLst>
          </p:cNvPr>
          <p:cNvCxnSpPr/>
          <p:nvPr/>
        </p:nvCxnSpPr>
        <p:spPr>
          <a:xfrm>
            <a:off x="9791699"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8CF35A24-A32E-5AC1-D9C5-05D482DEC982}"/>
              </a:ext>
            </a:extLst>
          </p:cNvPr>
          <p:cNvCxnSpPr/>
          <p:nvPr/>
        </p:nvCxnSpPr>
        <p:spPr>
          <a:xfrm>
            <a:off x="6115051" y="1128713"/>
            <a:ext cx="0" cy="52720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6A0D2139-0E15-56DD-6F3C-EE2128065EA4}"/>
              </a:ext>
            </a:extLst>
          </p:cNvPr>
          <p:cNvSpPr/>
          <p:nvPr/>
        </p:nvSpPr>
        <p:spPr>
          <a:xfrm flipH="1">
            <a:off x="2321721"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EA66F0-CD0F-91FB-AB1F-692E123955AE}"/>
              </a:ext>
            </a:extLst>
          </p:cNvPr>
          <p:cNvSpPr/>
          <p:nvPr/>
        </p:nvSpPr>
        <p:spPr>
          <a:xfrm flipH="1">
            <a:off x="6062658" y="1371601"/>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E2078D-B2CE-7ED2-CCF5-3A7FEEA8E95A}"/>
              </a:ext>
            </a:extLst>
          </p:cNvPr>
          <p:cNvSpPr/>
          <p:nvPr/>
        </p:nvSpPr>
        <p:spPr>
          <a:xfrm flipH="1">
            <a:off x="9698830" y="1371601"/>
            <a:ext cx="171448" cy="3571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EFCCAA-85EC-F9A1-B274-9E51104AEF39}"/>
              </a:ext>
            </a:extLst>
          </p:cNvPr>
          <p:cNvSpPr/>
          <p:nvPr/>
        </p:nvSpPr>
        <p:spPr>
          <a:xfrm flipH="1">
            <a:off x="2321721" y="4767263"/>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AB688A6-9A46-3A04-9A51-AC398EE2A5B3}"/>
              </a:ext>
            </a:extLst>
          </p:cNvPr>
          <p:cNvSpPr/>
          <p:nvPr/>
        </p:nvSpPr>
        <p:spPr>
          <a:xfrm flipH="1">
            <a:off x="6017438" y="4205288"/>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124B45-821F-F343-2463-B988FBBA0712}"/>
              </a:ext>
            </a:extLst>
          </p:cNvPr>
          <p:cNvSpPr/>
          <p:nvPr/>
        </p:nvSpPr>
        <p:spPr>
          <a:xfrm flipH="1">
            <a:off x="6036472" y="5010150"/>
            <a:ext cx="157158" cy="1185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AFF203-4A78-1605-33C1-78E32C3AEE6E}"/>
              </a:ext>
            </a:extLst>
          </p:cNvPr>
          <p:cNvSpPr/>
          <p:nvPr/>
        </p:nvSpPr>
        <p:spPr>
          <a:xfrm flipH="1">
            <a:off x="9713120" y="2095501"/>
            <a:ext cx="142867" cy="76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6A3E05-1796-795B-EB24-89C803C10622}"/>
              </a:ext>
            </a:extLst>
          </p:cNvPr>
          <p:cNvSpPr/>
          <p:nvPr/>
        </p:nvSpPr>
        <p:spPr>
          <a:xfrm flipH="1">
            <a:off x="9698830" y="3107531"/>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9EE797-11A6-DE12-E376-CB0D960C1A4E}"/>
              </a:ext>
            </a:extLst>
          </p:cNvPr>
          <p:cNvSpPr/>
          <p:nvPr/>
        </p:nvSpPr>
        <p:spPr>
          <a:xfrm flipH="1">
            <a:off x="9680993" y="4144565"/>
            <a:ext cx="202378" cy="600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DEA840A-ACFF-F340-5FB6-EC690BCE1197}"/>
              </a:ext>
            </a:extLst>
          </p:cNvPr>
          <p:cNvCxnSpPr/>
          <p:nvPr/>
        </p:nvCxnSpPr>
        <p:spPr>
          <a:xfrm>
            <a:off x="1214438" y="1852613"/>
            <a:ext cx="1081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77FA8F-0C39-ABE5-C34B-4444C63E30FD}"/>
              </a:ext>
            </a:extLst>
          </p:cNvPr>
          <p:cNvCxnSpPr>
            <a:stCxn id="11" idx="1"/>
            <a:endCxn id="12" idx="3"/>
          </p:cNvCxnSpPr>
          <p:nvPr/>
        </p:nvCxnSpPr>
        <p:spPr>
          <a:xfrm>
            <a:off x="2478879" y="1964532"/>
            <a:ext cx="3583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4C928C-D07B-631E-BB24-BB140FB6398A}"/>
              </a:ext>
            </a:extLst>
          </p:cNvPr>
          <p:cNvCxnSpPr>
            <a:cxnSpLocks/>
          </p:cNvCxnSpPr>
          <p:nvPr/>
        </p:nvCxnSpPr>
        <p:spPr>
          <a:xfrm>
            <a:off x="6219816" y="2300288"/>
            <a:ext cx="3479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D242A4-175B-D950-D19A-F005EC5DEFB4}"/>
              </a:ext>
            </a:extLst>
          </p:cNvPr>
          <p:cNvCxnSpPr>
            <a:cxnSpLocks/>
            <a:stCxn id="19" idx="3"/>
          </p:cNvCxnSpPr>
          <p:nvPr/>
        </p:nvCxnSpPr>
        <p:spPr>
          <a:xfrm flipH="1">
            <a:off x="6207921" y="4444603"/>
            <a:ext cx="3473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F87E78-A305-18D1-0749-E56ABE87130A}"/>
              </a:ext>
            </a:extLst>
          </p:cNvPr>
          <p:cNvCxnSpPr/>
          <p:nvPr/>
        </p:nvCxnSpPr>
        <p:spPr>
          <a:xfrm>
            <a:off x="2478879" y="5500688"/>
            <a:ext cx="3538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98CCDB-A4D1-6C6C-8071-7372797CC01A}"/>
              </a:ext>
            </a:extLst>
          </p:cNvPr>
          <p:cNvCxnSpPr/>
          <p:nvPr/>
        </p:nvCxnSpPr>
        <p:spPr>
          <a:xfrm flipH="1">
            <a:off x="2478879" y="5772150"/>
            <a:ext cx="3557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5CA510A-D634-CBE6-917F-DD68678379EB}"/>
              </a:ext>
            </a:extLst>
          </p:cNvPr>
          <p:cNvCxnSpPr/>
          <p:nvPr/>
        </p:nvCxnSpPr>
        <p:spPr>
          <a:xfrm>
            <a:off x="1600201" y="5500688"/>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6F6100-954E-C4B7-8186-D46C1AD4A7F4}"/>
              </a:ext>
            </a:extLst>
          </p:cNvPr>
          <p:cNvCxnSpPr/>
          <p:nvPr/>
        </p:nvCxnSpPr>
        <p:spPr>
          <a:xfrm flipH="1">
            <a:off x="1600201" y="5772150"/>
            <a:ext cx="69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rved Left Arrow 43">
            <a:extLst>
              <a:ext uri="{FF2B5EF4-FFF2-40B4-BE49-F238E27FC236}">
                <a16:creationId xmlns:a16="http://schemas.microsoft.com/office/drawing/2014/main" id="{3BFB3E9B-8527-27EF-6552-437034A46B1E}"/>
              </a:ext>
            </a:extLst>
          </p:cNvPr>
          <p:cNvSpPr/>
          <p:nvPr/>
        </p:nvSpPr>
        <p:spPr>
          <a:xfrm>
            <a:off x="9867887" y="213836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urved Left Arrow 44">
            <a:extLst>
              <a:ext uri="{FF2B5EF4-FFF2-40B4-BE49-F238E27FC236}">
                <a16:creationId xmlns:a16="http://schemas.microsoft.com/office/drawing/2014/main" id="{E84ABE5E-BF59-3436-A694-171C58E52E8B}"/>
              </a:ext>
            </a:extLst>
          </p:cNvPr>
          <p:cNvSpPr/>
          <p:nvPr/>
        </p:nvSpPr>
        <p:spPr>
          <a:xfrm>
            <a:off x="6200790" y="1423987"/>
            <a:ext cx="352434" cy="5810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urved Left Arrow 45">
            <a:extLst>
              <a:ext uri="{FF2B5EF4-FFF2-40B4-BE49-F238E27FC236}">
                <a16:creationId xmlns:a16="http://schemas.microsoft.com/office/drawing/2014/main" id="{443F3D60-8131-77D0-0DC3-31E329D53CE5}"/>
              </a:ext>
            </a:extLst>
          </p:cNvPr>
          <p:cNvSpPr/>
          <p:nvPr/>
        </p:nvSpPr>
        <p:spPr>
          <a:xfrm>
            <a:off x="9870279" y="2695576"/>
            <a:ext cx="319100" cy="6000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a:extLst>
              <a:ext uri="{FF2B5EF4-FFF2-40B4-BE49-F238E27FC236}">
                <a16:creationId xmlns:a16="http://schemas.microsoft.com/office/drawing/2014/main" id="{F3234AE3-5FE1-E16E-9D8D-B24A02BF7F00}"/>
              </a:ext>
            </a:extLst>
          </p:cNvPr>
          <p:cNvSpPr/>
          <p:nvPr/>
        </p:nvSpPr>
        <p:spPr>
          <a:xfrm>
            <a:off x="9785758" y="4538662"/>
            <a:ext cx="434588" cy="47148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Left Arrow 47">
            <a:extLst>
              <a:ext uri="{FF2B5EF4-FFF2-40B4-BE49-F238E27FC236}">
                <a16:creationId xmlns:a16="http://schemas.microsoft.com/office/drawing/2014/main" id="{8D7BF722-1751-0A02-4126-3FC992ECC797}"/>
              </a:ext>
            </a:extLst>
          </p:cNvPr>
          <p:cNvSpPr/>
          <p:nvPr/>
        </p:nvSpPr>
        <p:spPr>
          <a:xfrm>
            <a:off x="6179345" y="5191125"/>
            <a:ext cx="321491" cy="41195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Right Arrow 48">
            <a:extLst>
              <a:ext uri="{FF2B5EF4-FFF2-40B4-BE49-F238E27FC236}">
                <a16:creationId xmlns:a16="http://schemas.microsoft.com/office/drawing/2014/main" id="{52EBD581-5A91-67BD-882D-58F4BCDAA4B8}"/>
              </a:ext>
            </a:extLst>
          </p:cNvPr>
          <p:cNvSpPr/>
          <p:nvPr/>
        </p:nvSpPr>
        <p:spPr>
          <a:xfrm>
            <a:off x="5800726" y="4643438"/>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Right Arrow 49">
            <a:extLst>
              <a:ext uri="{FF2B5EF4-FFF2-40B4-BE49-F238E27FC236}">
                <a16:creationId xmlns:a16="http://schemas.microsoft.com/office/drawing/2014/main" id="{9532F93C-A300-B728-6C37-1D6484CAD571}"/>
              </a:ext>
            </a:extLst>
          </p:cNvPr>
          <p:cNvSpPr/>
          <p:nvPr/>
        </p:nvSpPr>
        <p:spPr>
          <a:xfrm>
            <a:off x="9435705" y="3546277"/>
            <a:ext cx="245288" cy="7167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08B38AF5-9C9D-289C-1F3C-F66C2593A1F9}"/>
              </a:ext>
            </a:extLst>
          </p:cNvPr>
          <p:cNvSpPr txBox="1"/>
          <p:nvPr/>
        </p:nvSpPr>
        <p:spPr>
          <a:xfrm>
            <a:off x="1947869" y="644009"/>
            <a:ext cx="981069" cy="369332"/>
          </a:xfrm>
          <a:prstGeom prst="rect">
            <a:avLst/>
          </a:prstGeom>
          <a:noFill/>
        </p:spPr>
        <p:txBody>
          <a:bodyPr wrap="square" rtlCol="0">
            <a:spAutoFit/>
          </a:bodyPr>
          <a:lstStyle/>
          <a:p>
            <a:pPr algn="ctr"/>
            <a:r>
              <a:rPr lang="en-US" dirty="0"/>
              <a:t>User</a:t>
            </a:r>
          </a:p>
        </p:txBody>
      </p:sp>
      <p:sp>
        <p:nvSpPr>
          <p:cNvPr id="52" name="TextBox 51">
            <a:extLst>
              <a:ext uri="{FF2B5EF4-FFF2-40B4-BE49-F238E27FC236}">
                <a16:creationId xmlns:a16="http://schemas.microsoft.com/office/drawing/2014/main" id="{658C58D7-B582-2059-3302-6786586693E2}"/>
              </a:ext>
            </a:extLst>
          </p:cNvPr>
          <p:cNvSpPr txBox="1"/>
          <p:nvPr/>
        </p:nvSpPr>
        <p:spPr>
          <a:xfrm>
            <a:off x="5424491" y="513159"/>
            <a:ext cx="1373979" cy="615553"/>
          </a:xfrm>
          <a:prstGeom prst="rect">
            <a:avLst/>
          </a:prstGeom>
          <a:noFill/>
        </p:spPr>
        <p:txBody>
          <a:bodyPr wrap="square" rtlCol="0">
            <a:spAutoFit/>
          </a:bodyPr>
          <a:lstStyle/>
          <a:p>
            <a:pPr algn="ctr"/>
            <a:r>
              <a:rPr lang="en-US" sz="1700" dirty="0"/>
              <a:t>Data Storage</a:t>
            </a:r>
          </a:p>
        </p:txBody>
      </p:sp>
      <p:sp>
        <p:nvSpPr>
          <p:cNvPr id="53" name="TextBox 52">
            <a:extLst>
              <a:ext uri="{FF2B5EF4-FFF2-40B4-BE49-F238E27FC236}">
                <a16:creationId xmlns:a16="http://schemas.microsoft.com/office/drawing/2014/main" id="{CFD5139B-53E3-3568-25C0-934E8607F1DE}"/>
              </a:ext>
            </a:extLst>
          </p:cNvPr>
          <p:cNvSpPr txBox="1"/>
          <p:nvPr/>
        </p:nvSpPr>
        <p:spPr>
          <a:xfrm>
            <a:off x="9104709" y="610795"/>
            <a:ext cx="1373979" cy="369332"/>
          </a:xfrm>
          <a:prstGeom prst="rect">
            <a:avLst/>
          </a:prstGeom>
          <a:noFill/>
        </p:spPr>
        <p:txBody>
          <a:bodyPr wrap="square" rtlCol="0">
            <a:spAutoFit/>
          </a:bodyPr>
          <a:lstStyle/>
          <a:p>
            <a:pPr algn="ctr"/>
            <a:r>
              <a:rPr lang="en-US" dirty="0"/>
              <a:t>CNN</a:t>
            </a:r>
          </a:p>
        </p:txBody>
      </p:sp>
      <p:sp>
        <p:nvSpPr>
          <p:cNvPr id="54" name="TextBox 53">
            <a:extLst>
              <a:ext uri="{FF2B5EF4-FFF2-40B4-BE49-F238E27FC236}">
                <a16:creationId xmlns:a16="http://schemas.microsoft.com/office/drawing/2014/main" id="{245BA621-AA9F-6651-C611-270F6B4860EF}"/>
              </a:ext>
            </a:extLst>
          </p:cNvPr>
          <p:cNvSpPr txBox="1"/>
          <p:nvPr/>
        </p:nvSpPr>
        <p:spPr>
          <a:xfrm>
            <a:off x="547692" y="1529834"/>
            <a:ext cx="1373979" cy="646331"/>
          </a:xfrm>
          <a:prstGeom prst="rect">
            <a:avLst/>
          </a:prstGeom>
          <a:noFill/>
        </p:spPr>
        <p:txBody>
          <a:bodyPr wrap="square" rtlCol="0">
            <a:spAutoFit/>
          </a:bodyPr>
          <a:lstStyle/>
          <a:p>
            <a:r>
              <a:rPr lang="en-US" dirty="0"/>
              <a:t>Collect Image</a:t>
            </a:r>
          </a:p>
        </p:txBody>
      </p:sp>
      <p:sp>
        <p:nvSpPr>
          <p:cNvPr id="55" name="TextBox 54">
            <a:extLst>
              <a:ext uri="{FF2B5EF4-FFF2-40B4-BE49-F238E27FC236}">
                <a16:creationId xmlns:a16="http://schemas.microsoft.com/office/drawing/2014/main" id="{AFDF6307-F7E7-5FC4-355D-A475C7C0C37A}"/>
              </a:ext>
            </a:extLst>
          </p:cNvPr>
          <p:cNvSpPr txBox="1"/>
          <p:nvPr/>
        </p:nvSpPr>
        <p:spPr>
          <a:xfrm>
            <a:off x="3402835" y="1635681"/>
            <a:ext cx="1997850" cy="369332"/>
          </a:xfrm>
          <a:prstGeom prst="rect">
            <a:avLst/>
          </a:prstGeom>
          <a:noFill/>
        </p:spPr>
        <p:txBody>
          <a:bodyPr wrap="square" rtlCol="0">
            <a:spAutoFit/>
          </a:bodyPr>
          <a:lstStyle/>
          <a:p>
            <a:r>
              <a:rPr lang="en-US" dirty="0"/>
              <a:t>Store Image Files</a:t>
            </a:r>
          </a:p>
        </p:txBody>
      </p:sp>
      <p:sp>
        <p:nvSpPr>
          <p:cNvPr id="56" name="TextBox 55">
            <a:extLst>
              <a:ext uri="{FF2B5EF4-FFF2-40B4-BE49-F238E27FC236}">
                <a16:creationId xmlns:a16="http://schemas.microsoft.com/office/drawing/2014/main" id="{A6E12321-7570-27BC-433F-CC03C96AE805}"/>
              </a:ext>
            </a:extLst>
          </p:cNvPr>
          <p:cNvSpPr txBox="1"/>
          <p:nvPr/>
        </p:nvSpPr>
        <p:spPr>
          <a:xfrm>
            <a:off x="6553224" y="1345168"/>
            <a:ext cx="1997850" cy="646331"/>
          </a:xfrm>
          <a:prstGeom prst="rect">
            <a:avLst/>
          </a:prstGeom>
          <a:noFill/>
        </p:spPr>
        <p:txBody>
          <a:bodyPr wrap="square" rtlCol="0">
            <a:spAutoFit/>
          </a:bodyPr>
          <a:lstStyle/>
          <a:p>
            <a:r>
              <a:rPr lang="en-US" dirty="0"/>
              <a:t>Create Trainset &amp; </a:t>
            </a:r>
            <a:r>
              <a:rPr lang="en-US" dirty="0" err="1"/>
              <a:t>Testset</a:t>
            </a:r>
            <a:endParaRPr lang="en-US" dirty="0"/>
          </a:p>
        </p:txBody>
      </p:sp>
      <p:sp>
        <p:nvSpPr>
          <p:cNvPr id="57" name="TextBox 56">
            <a:extLst>
              <a:ext uri="{FF2B5EF4-FFF2-40B4-BE49-F238E27FC236}">
                <a16:creationId xmlns:a16="http://schemas.microsoft.com/office/drawing/2014/main" id="{4598836D-6723-5469-3CD5-39F9128B5A91}"/>
              </a:ext>
            </a:extLst>
          </p:cNvPr>
          <p:cNvSpPr txBox="1"/>
          <p:nvPr/>
        </p:nvSpPr>
        <p:spPr>
          <a:xfrm>
            <a:off x="9888137" y="1227028"/>
            <a:ext cx="1997850" cy="646331"/>
          </a:xfrm>
          <a:prstGeom prst="rect">
            <a:avLst/>
          </a:prstGeom>
          <a:noFill/>
        </p:spPr>
        <p:txBody>
          <a:bodyPr wrap="square" rtlCol="0">
            <a:spAutoFit/>
          </a:bodyPr>
          <a:lstStyle/>
          <a:p>
            <a:r>
              <a:rPr lang="en-US" dirty="0"/>
              <a:t>Construct CNN Model</a:t>
            </a:r>
          </a:p>
        </p:txBody>
      </p:sp>
      <p:sp>
        <p:nvSpPr>
          <p:cNvPr id="58" name="TextBox 57">
            <a:extLst>
              <a:ext uri="{FF2B5EF4-FFF2-40B4-BE49-F238E27FC236}">
                <a16:creationId xmlns:a16="http://schemas.microsoft.com/office/drawing/2014/main" id="{96EDA9CC-B68A-7A95-B751-928373C1FAF6}"/>
              </a:ext>
            </a:extLst>
          </p:cNvPr>
          <p:cNvSpPr txBox="1"/>
          <p:nvPr/>
        </p:nvSpPr>
        <p:spPr>
          <a:xfrm>
            <a:off x="10151292" y="1996172"/>
            <a:ext cx="1997850" cy="369332"/>
          </a:xfrm>
          <a:prstGeom prst="rect">
            <a:avLst/>
          </a:prstGeom>
          <a:noFill/>
        </p:spPr>
        <p:txBody>
          <a:bodyPr wrap="square" rtlCol="0">
            <a:spAutoFit/>
          </a:bodyPr>
          <a:lstStyle/>
          <a:p>
            <a:r>
              <a:rPr lang="en-US" dirty="0"/>
              <a:t>Extract features</a:t>
            </a:r>
          </a:p>
        </p:txBody>
      </p:sp>
      <p:sp>
        <p:nvSpPr>
          <p:cNvPr id="59" name="TextBox 58">
            <a:extLst>
              <a:ext uri="{FF2B5EF4-FFF2-40B4-BE49-F238E27FC236}">
                <a16:creationId xmlns:a16="http://schemas.microsoft.com/office/drawing/2014/main" id="{796A1463-756F-5200-9C78-25DD993CB63C}"/>
              </a:ext>
            </a:extLst>
          </p:cNvPr>
          <p:cNvSpPr txBox="1"/>
          <p:nvPr/>
        </p:nvSpPr>
        <p:spPr>
          <a:xfrm>
            <a:off x="10203671" y="2791093"/>
            <a:ext cx="1997850" cy="369332"/>
          </a:xfrm>
          <a:prstGeom prst="rect">
            <a:avLst/>
          </a:prstGeom>
          <a:noFill/>
        </p:spPr>
        <p:txBody>
          <a:bodyPr wrap="square" rtlCol="0">
            <a:spAutoFit/>
          </a:bodyPr>
          <a:lstStyle/>
          <a:p>
            <a:r>
              <a:rPr lang="en-US" dirty="0"/>
              <a:t>Train Model</a:t>
            </a:r>
          </a:p>
        </p:txBody>
      </p:sp>
      <p:sp>
        <p:nvSpPr>
          <p:cNvPr id="61" name="TextBox 60">
            <a:extLst>
              <a:ext uri="{FF2B5EF4-FFF2-40B4-BE49-F238E27FC236}">
                <a16:creationId xmlns:a16="http://schemas.microsoft.com/office/drawing/2014/main" id="{307F78CB-1A43-9D27-7F8D-79FA15DD3ACD}"/>
              </a:ext>
            </a:extLst>
          </p:cNvPr>
          <p:cNvSpPr txBox="1"/>
          <p:nvPr/>
        </p:nvSpPr>
        <p:spPr>
          <a:xfrm>
            <a:off x="10203671" y="4339292"/>
            <a:ext cx="1359664" cy="923330"/>
          </a:xfrm>
          <a:prstGeom prst="rect">
            <a:avLst/>
          </a:prstGeom>
          <a:noFill/>
        </p:spPr>
        <p:txBody>
          <a:bodyPr wrap="square" rtlCol="0">
            <a:spAutoFit/>
          </a:bodyPr>
          <a:lstStyle/>
          <a:p>
            <a:r>
              <a:rPr lang="en-US" dirty="0"/>
              <a:t>Generate performance report</a:t>
            </a:r>
          </a:p>
        </p:txBody>
      </p:sp>
      <p:sp>
        <p:nvSpPr>
          <p:cNvPr id="62" name="TextBox 61">
            <a:extLst>
              <a:ext uri="{FF2B5EF4-FFF2-40B4-BE49-F238E27FC236}">
                <a16:creationId xmlns:a16="http://schemas.microsoft.com/office/drawing/2014/main" id="{7A2B2343-F818-B20F-07E4-9E4248765587}"/>
              </a:ext>
            </a:extLst>
          </p:cNvPr>
          <p:cNvSpPr txBox="1"/>
          <p:nvPr/>
        </p:nvSpPr>
        <p:spPr>
          <a:xfrm>
            <a:off x="8387982" y="3568362"/>
            <a:ext cx="1359664" cy="923330"/>
          </a:xfrm>
          <a:prstGeom prst="rect">
            <a:avLst/>
          </a:prstGeom>
          <a:noFill/>
        </p:spPr>
        <p:txBody>
          <a:bodyPr wrap="square" rtlCol="0">
            <a:spAutoFit/>
          </a:bodyPr>
          <a:lstStyle/>
          <a:p>
            <a:r>
              <a:rPr lang="en-US" dirty="0"/>
              <a:t>Validates evaluated model</a:t>
            </a:r>
          </a:p>
        </p:txBody>
      </p:sp>
      <p:sp>
        <p:nvSpPr>
          <p:cNvPr id="63" name="TextBox 62">
            <a:extLst>
              <a:ext uri="{FF2B5EF4-FFF2-40B4-BE49-F238E27FC236}">
                <a16:creationId xmlns:a16="http://schemas.microsoft.com/office/drawing/2014/main" id="{E120546F-512F-BEF5-575A-1BA11ACE6BB8}"/>
              </a:ext>
            </a:extLst>
          </p:cNvPr>
          <p:cNvSpPr txBox="1"/>
          <p:nvPr/>
        </p:nvSpPr>
        <p:spPr>
          <a:xfrm>
            <a:off x="6941364" y="4379773"/>
            <a:ext cx="1997850" cy="646331"/>
          </a:xfrm>
          <a:prstGeom prst="rect">
            <a:avLst/>
          </a:prstGeom>
          <a:noFill/>
        </p:spPr>
        <p:txBody>
          <a:bodyPr wrap="square" rtlCol="0">
            <a:spAutoFit/>
          </a:bodyPr>
          <a:lstStyle/>
          <a:p>
            <a:r>
              <a:rPr lang="en-US" dirty="0"/>
              <a:t>Save Model &amp; Weights</a:t>
            </a:r>
          </a:p>
        </p:txBody>
      </p:sp>
      <p:sp>
        <p:nvSpPr>
          <p:cNvPr id="64" name="TextBox 63">
            <a:extLst>
              <a:ext uri="{FF2B5EF4-FFF2-40B4-BE49-F238E27FC236}">
                <a16:creationId xmlns:a16="http://schemas.microsoft.com/office/drawing/2014/main" id="{2C1206D6-D441-6804-250B-4413E2421A09}"/>
              </a:ext>
            </a:extLst>
          </p:cNvPr>
          <p:cNvSpPr txBox="1"/>
          <p:nvPr/>
        </p:nvSpPr>
        <p:spPr>
          <a:xfrm>
            <a:off x="6463935" y="5232530"/>
            <a:ext cx="1997850" cy="369332"/>
          </a:xfrm>
          <a:prstGeom prst="rect">
            <a:avLst/>
          </a:prstGeom>
          <a:noFill/>
        </p:spPr>
        <p:txBody>
          <a:bodyPr wrap="square" rtlCol="0">
            <a:spAutoFit/>
          </a:bodyPr>
          <a:lstStyle/>
          <a:p>
            <a:r>
              <a:rPr lang="en-US" dirty="0"/>
              <a:t>Predict label</a:t>
            </a:r>
          </a:p>
        </p:txBody>
      </p:sp>
      <p:sp>
        <p:nvSpPr>
          <p:cNvPr id="65" name="TextBox 64">
            <a:extLst>
              <a:ext uri="{FF2B5EF4-FFF2-40B4-BE49-F238E27FC236}">
                <a16:creationId xmlns:a16="http://schemas.microsoft.com/office/drawing/2014/main" id="{341B7BB5-3AC2-D0DB-D4E7-EDAB1E8B24D3}"/>
              </a:ext>
            </a:extLst>
          </p:cNvPr>
          <p:cNvSpPr txBox="1"/>
          <p:nvPr/>
        </p:nvSpPr>
        <p:spPr>
          <a:xfrm>
            <a:off x="4162429" y="4565244"/>
            <a:ext cx="1881169" cy="646331"/>
          </a:xfrm>
          <a:prstGeom prst="rect">
            <a:avLst/>
          </a:prstGeom>
          <a:noFill/>
        </p:spPr>
        <p:txBody>
          <a:bodyPr wrap="square" rtlCol="0">
            <a:spAutoFit/>
          </a:bodyPr>
          <a:lstStyle/>
          <a:p>
            <a:r>
              <a:rPr lang="en-US" dirty="0"/>
              <a:t>Load pre-trained Model Images</a:t>
            </a:r>
          </a:p>
        </p:txBody>
      </p:sp>
      <p:sp>
        <p:nvSpPr>
          <p:cNvPr id="66" name="TextBox 65">
            <a:extLst>
              <a:ext uri="{FF2B5EF4-FFF2-40B4-BE49-F238E27FC236}">
                <a16:creationId xmlns:a16="http://schemas.microsoft.com/office/drawing/2014/main" id="{B6A0157E-7F33-447F-C192-E05B9210E29C}"/>
              </a:ext>
            </a:extLst>
          </p:cNvPr>
          <p:cNvSpPr txBox="1"/>
          <p:nvPr/>
        </p:nvSpPr>
        <p:spPr>
          <a:xfrm>
            <a:off x="3416490" y="5685412"/>
            <a:ext cx="1881169" cy="369332"/>
          </a:xfrm>
          <a:prstGeom prst="rect">
            <a:avLst/>
          </a:prstGeom>
          <a:noFill/>
        </p:spPr>
        <p:txBody>
          <a:bodyPr wrap="square" rtlCol="0">
            <a:spAutoFit/>
          </a:bodyPr>
          <a:lstStyle/>
          <a:p>
            <a:r>
              <a:rPr lang="en-US" dirty="0"/>
              <a:t>Result</a:t>
            </a:r>
          </a:p>
        </p:txBody>
      </p:sp>
      <p:sp>
        <p:nvSpPr>
          <p:cNvPr id="67" name="TextBox 66">
            <a:extLst>
              <a:ext uri="{FF2B5EF4-FFF2-40B4-BE49-F238E27FC236}">
                <a16:creationId xmlns:a16="http://schemas.microsoft.com/office/drawing/2014/main" id="{B59EAB9F-18F5-41F8-7226-99BF70F20F16}"/>
              </a:ext>
            </a:extLst>
          </p:cNvPr>
          <p:cNvSpPr txBox="1"/>
          <p:nvPr/>
        </p:nvSpPr>
        <p:spPr>
          <a:xfrm>
            <a:off x="1264449" y="4867959"/>
            <a:ext cx="1373979" cy="646331"/>
          </a:xfrm>
          <a:prstGeom prst="rect">
            <a:avLst/>
          </a:prstGeom>
          <a:noFill/>
        </p:spPr>
        <p:txBody>
          <a:bodyPr wrap="square" rtlCol="0">
            <a:spAutoFit/>
          </a:bodyPr>
          <a:lstStyle/>
          <a:p>
            <a:r>
              <a:rPr lang="en-US" dirty="0"/>
              <a:t>Collect Image</a:t>
            </a:r>
          </a:p>
        </p:txBody>
      </p:sp>
      <p:sp>
        <p:nvSpPr>
          <p:cNvPr id="68" name="TextBox 67">
            <a:extLst>
              <a:ext uri="{FF2B5EF4-FFF2-40B4-BE49-F238E27FC236}">
                <a16:creationId xmlns:a16="http://schemas.microsoft.com/office/drawing/2014/main" id="{2E02B864-F0F8-BB04-C3C1-ED733D8E7606}"/>
              </a:ext>
            </a:extLst>
          </p:cNvPr>
          <p:cNvSpPr txBox="1"/>
          <p:nvPr/>
        </p:nvSpPr>
        <p:spPr>
          <a:xfrm>
            <a:off x="812589" y="5581947"/>
            <a:ext cx="1373979" cy="369332"/>
          </a:xfrm>
          <a:prstGeom prst="rect">
            <a:avLst/>
          </a:prstGeom>
          <a:noFill/>
        </p:spPr>
        <p:txBody>
          <a:bodyPr wrap="square" rtlCol="0">
            <a:spAutoFit/>
          </a:bodyPr>
          <a:lstStyle/>
          <a:p>
            <a:r>
              <a:rPr lang="en-US" dirty="0"/>
              <a:t>Output</a:t>
            </a:r>
          </a:p>
        </p:txBody>
      </p:sp>
      <p:sp>
        <p:nvSpPr>
          <p:cNvPr id="69" name="TextBox 68">
            <a:extLst>
              <a:ext uri="{FF2B5EF4-FFF2-40B4-BE49-F238E27FC236}">
                <a16:creationId xmlns:a16="http://schemas.microsoft.com/office/drawing/2014/main" id="{D302A80E-EFF6-CAAB-26E8-8E010BC24C69}"/>
              </a:ext>
            </a:extLst>
          </p:cNvPr>
          <p:cNvSpPr txBox="1"/>
          <p:nvPr/>
        </p:nvSpPr>
        <p:spPr>
          <a:xfrm>
            <a:off x="-1837457" y="44322"/>
            <a:ext cx="6674069" cy="461665"/>
          </a:xfrm>
          <a:prstGeom prst="rect">
            <a:avLst/>
          </a:prstGeom>
          <a:noFill/>
        </p:spPr>
        <p:txBody>
          <a:bodyPr wrap="square" rtlCol="0">
            <a:spAutoFit/>
          </a:bodyPr>
          <a:lstStyle/>
          <a:p>
            <a:pPr algn="ctr"/>
            <a:r>
              <a:rPr lang="en-US" sz="2400" dirty="0"/>
              <a:t>Sequence Diagram</a:t>
            </a:r>
          </a:p>
        </p:txBody>
      </p:sp>
      <p:sp>
        <p:nvSpPr>
          <p:cNvPr id="2" name="Frame 1">
            <a:extLst>
              <a:ext uri="{FF2B5EF4-FFF2-40B4-BE49-F238E27FC236}">
                <a16:creationId xmlns:a16="http://schemas.microsoft.com/office/drawing/2014/main" id="{9830F1D3-30D2-340D-AB19-3CB3A07825DC}"/>
              </a:ext>
            </a:extLst>
          </p:cNvPr>
          <p:cNvSpPr/>
          <p:nvPr/>
        </p:nvSpPr>
        <p:spPr>
          <a:xfrm>
            <a:off x="138896" y="44322"/>
            <a:ext cx="2694615" cy="46166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815674AA-7BC6-9737-1592-C543D02C772C}"/>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173687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BC153713-491F-3B04-550B-EB6F703CF5B4}"/>
              </a:ext>
            </a:extLst>
          </p:cNvPr>
          <p:cNvCxnSpPr>
            <a:stCxn id="14" idx="3"/>
          </p:cNvCxnSpPr>
          <p:nvPr/>
        </p:nvCxnSpPr>
        <p:spPr>
          <a:xfrm flipV="1">
            <a:off x="2531269" y="4753658"/>
            <a:ext cx="2712242" cy="25511"/>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Database">
            <a:extLst>
              <a:ext uri="{FF2B5EF4-FFF2-40B4-BE49-F238E27FC236}">
                <a16:creationId xmlns:a16="http://schemas.microsoft.com/office/drawing/2014/main" id="{1FB38429-72F4-4551-B8CA-14B2B67DF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075" y="1257300"/>
            <a:ext cx="914400" cy="914400"/>
          </a:xfrm>
          <a:prstGeom prst="rect">
            <a:avLst/>
          </a:prstGeom>
        </p:spPr>
      </p:pic>
      <p:sp>
        <p:nvSpPr>
          <p:cNvPr id="6" name="Oval 5">
            <a:extLst>
              <a:ext uri="{FF2B5EF4-FFF2-40B4-BE49-F238E27FC236}">
                <a16:creationId xmlns:a16="http://schemas.microsoft.com/office/drawing/2014/main" id="{65A783A1-24F6-99D6-6E0C-09AAF8CA2144}"/>
              </a:ext>
            </a:extLst>
          </p:cNvPr>
          <p:cNvSpPr/>
          <p:nvPr/>
        </p:nvSpPr>
        <p:spPr>
          <a:xfrm>
            <a:off x="2531269" y="914400"/>
            <a:ext cx="1857375" cy="16716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ED7751-F04D-A85D-326E-C074DD8A5D14}"/>
              </a:ext>
            </a:extLst>
          </p:cNvPr>
          <p:cNvSpPr/>
          <p:nvPr/>
        </p:nvSpPr>
        <p:spPr>
          <a:xfrm>
            <a:off x="6155532" y="914401"/>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018ACF3-C333-9E93-4B70-E47A4F27BFFD}"/>
              </a:ext>
            </a:extLst>
          </p:cNvPr>
          <p:cNvSpPr/>
          <p:nvPr/>
        </p:nvSpPr>
        <p:spPr>
          <a:xfrm>
            <a:off x="9177337" y="87868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666A308-D5C0-3BCB-7D82-D4930ED3CCBF}"/>
              </a:ext>
            </a:extLst>
          </p:cNvPr>
          <p:cNvSpPr/>
          <p:nvPr/>
        </p:nvSpPr>
        <p:spPr>
          <a:xfrm>
            <a:off x="9177337" y="4150520"/>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80C73C-1954-66EA-B112-F941A6B70BAA}"/>
              </a:ext>
            </a:extLst>
          </p:cNvPr>
          <p:cNvSpPr/>
          <p:nvPr/>
        </p:nvSpPr>
        <p:spPr>
          <a:xfrm>
            <a:off x="5243511" y="4031455"/>
            <a:ext cx="1704978" cy="167163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EAB1C7-558E-15B0-0945-A50EDA8D1AEB}"/>
              </a:ext>
            </a:extLst>
          </p:cNvPr>
          <p:cNvSpPr/>
          <p:nvPr/>
        </p:nvSpPr>
        <p:spPr>
          <a:xfrm>
            <a:off x="1309685" y="4271963"/>
            <a:ext cx="1221584" cy="10144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5" name="TextBox 14">
            <a:extLst>
              <a:ext uri="{FF2B5EF4-FFF2-40B4-BE49-F238E27FC236}">
                <a16:creationId xmlns:a16="http://schemas.microsoft.com/office/drawing/2014/main" id="{C2E31BF9-9023-DDA0-7566-5C1418E9069F}"/>
              </a:ext>
            </a:extLst>
          </p:cNvPr>
          <p:cNvSpPr txBox="1"/>
          <p:nvPr/>
        </p:nvSpPr>
        <p:spPr>
          <a:xfrm>
            <a:off x="2632468" y="1288554"/>
            <a:ext cx="1909767" cy="738664"/>
          </a:xfrm>
          <a:prstGeom prst="rect">
            <a:avLst/>
          </a:prstGeom>
          <a:noFill/>
        </p:spPr>
        <p:txBody>
          <a:bodyPr wrap="square" rtlCol="0">
            <a:spAutoFit/>
          </a:bodyPr>
          <a:lstStyle/>
          <a:p>
            <a:r>
              <a:rPr lang="en-US" sz="1400" dirty="0"/>
              <a:t>Pre-processing and image-frame conversion</a:t>
            </a:r>
          </a:p>
        </p:txBody>
      </p:sp>
      <p:sp>
        <p:nvSpPr>
          <p:cNvPr id="16" name="TextBox 15">
            <a:extLst>
              <a:ext uri="{FF2B5EF4-FFF2-40B4-BE49-F238E27FC236}">
                <a16:creationId xmlns:a16="http://schemas.microsoft.com/office/drawing/2014/main" id="{D2BBE1BF-FDD2-A088-529E-997A6369A6BF}"/>
              </a:ext>
            </a:extLst>
          </p:cNvPr>
          <p:cNvSpPr txBox="1"/>
          <p:nvPr/>
        </p:nvSpPr>
        <p:spPr>
          <a:xfrm>
            <a:off x="6376991" y="1288554"/>
            <a:ext cx="1483519" cy="738664"/>
          </a:xfrm>
          <a:prstGeom prst="rect">
            <a:avLst/>
          </a:prstGeom>
          <a:noFill/>
        </p:spPr>
        <p:txBody>
          <a:bodyPr wrap="square" rtlCol="0">
            <a:spAutoFit/>
          </a:bodyPr>
          <a:lstStyle/>
          <a:p>
            <a:r>
              <a:rPr lang="en-US" sz="1400" dirty="0"/>
              <a:t>Image preparation for training</a:t>
            </a:r>
          </a:p>
        </p:txBody>
      </p:sp>
      <p:sp>
        <p:nvSpPr>
          <p:cNvPr id="17" name="TextBox 16">
            <a:extLst>
              <a:ext uri="{FF2B5EF4-FFF2-40B4-BE49-F238E27FC236}">
                <a16:creationId xmlns:a16="http://schemas.microsoft.com/office/drawing/2014/main" id="{2319F92A-2EEB-9CEC-16D1-442CE516523D}"/>
              </a:ext>
            </a:extLst>
          </p:cNvPr>
          <p:cNvSpPr txBox="1"/>
          <p:nvPr/>
        </p:nvSpPr>
        <p:spPr>
          <a:xfrm>
            <a:off x="9473807" y="1248370"/>
            <a:ext cx="1313260" cy="523220"/>
          </a:xfrm>
          <a:prstGeom prst="rect">
            <a:avLst/>
          </a:prstGeom>
          <a:noFill/>
        </p:spPr>
        <p:txBody>
          <a:bodyPr wrap="square" rtlCol="0">
            <a:spAutoFit/>
          </a:bodyPr>
          <a:lstStyle/>
          <a:p>
            <a:r>
              <a:rPr lang="en-US" sz="1400" dirty="0"/>
              <a:t>Construct and train model</a:t>
            </a:r>
          </a:p>
        </p:txBody>
      </p:sp>
      <p:sp>
        <p:nvSpPr>
          <p:cNvPr id="18" name="TextBox 17">
            <a:extLst>
              <a:ext uri="{FF2B5EF4-FFF2-40B4-BE49-F238E27FC236}">
                <a16:creationId xmlns:a16="http://schemas.microsoft.com/office/drawing/2014/main" id="{4B0C4D84-6930-0250-5AE3-4C4038B9E850}"/>
              </a:ext>
            </a:extLst>
          </p:cNvPr>
          <p:cNvSpPr txBox="1"/>
          <p:nvPr/>
        </p:nvSpPr>
        <p:spPr>
          <a:xfrm>
            <a:off x="5295129" y="4547711"/>
            <a:ext cx="1704978" cy="738664"/>
          </a:xfrm>
          <a:prstGeom prst="rect">
            <a:avLst/>
          </a:prstGeom>
          <a:noFill/>
        </p:spPr>
        <p:txBody>
          <a:bodyPr wrap="square" rtlCol="0">
            <a:spAutoFit/>
          </a:bodyPr>
          <a:lstStyle/>
          <a:p>
            <a:r>
              <a:rPr lang="en-US" sz="1400" dirty="0"/>
              <a:t>Pre-processing and video-frame conversion</a:t>
            </a:r>
          </a:p>
        </p:txBody>
      </p:sp>
      <p:sp>
        <p:nvSpPr>
          <p:cNvPr id="19" name="TextBox 18">
            <a:extLst>
              <a:ext uri="{FF2B5EF4-FFF2-40B4-BE49-F238E27FC236}">
                <a16:creationId xmlns:a16="http://schemas.microsoft.com/office/drawing/2014/main" id="{F8C63460-ED8E-278A-3879-540A0BF921B8}"/>
              </a:ext>
            </a:extLst>
          </p:cNvPr>
          <p:cNvSpPr txBox="1"/>
          <p:nvPr/>
        </p:nvSpPr>
        <p:spPr>
          <a:xfrm>
            <a:off x="9347598" y="4640044"/>
            <a:ext cx="1704978" cy="646331"/>
          </a:xfrm>
          <a:prstGeom prst="rect">
            <a:avLst/>
          </a:prstGeom>
          <a:noFill/>
        </p:spPr>
        <p:txBody>
          <a:bodyPr wrap="square" rtlCol="0">
            <a:spAutoFit/>
          </a:bodyPr>
          <a:lstStyle/>
          <a:p>
            <a:r>
              <a:rPr lang="en-US" dirty="0"/>
              <a:t>Trained and saved model</a:t>
            </a:r>
          </a:p>
        </p:txBody>
      </p:sp>
      <p:sp>
        <p:nvSpPr>
          <p:cNvPr id="20" name="Rectangle 19">
            <a:extLst>
              <a:ext uri="{FF2B5EF4-FFF2-40B4-BE49-F238E27FC236}">
                <a16:creationId xmlns:a16="http://schemas.microsoft.com/office/drawing/2014/main" id="{A9AEE735-2102-53A8-CB25-38A743CF18CB}"/>
              </a:ext>
            </a:extLst>
          </p:cNvPr>
          <p:cNvSpPr/>
          <p:nvPr/>
        </p:nvSpPr>
        <p:spPr>
          <a:xfrm>
            <a:off x="3271837" y="4640044"/>
            <a:ext cx="1270397" cy="2272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7EE911D-7049-4931-0CDA-91D8A193D8AD}"/>
              </a:ext>
            </a:extLst>
          </p:cNvPr>
          <p:cNvSpPr txBox="1"/>
          <p:nvPr/>
        </p:nvSpPr>
        <p:spPr>
          <a:xfrm>
            <a:off x="3305174" y="4589382"/>
            <a:ext cx="1375175" cy="307777"/>
          </a:xfrm>
          <a:prstGeom prst="rect">
            <a:avLst/>
          </a:prstGeom>
          <a:noFill/>
        </p:spPr>
        <p:txBody>
          <a:bodyPr wrap="square" rtlCol="0">
            <a:spAutoFit/>
          </a:bodyPr>
          <a:lstStyle/>
          <a:p>
            <a:r>
              <a:rPr lang="en-US" sz="1400" dirty="0"/>
              <a:t>Test Image</a:t>
            </a:r>
          </a:p>
        </p:txBody>
      </p:sp>
      <p:cxnSp>
        <p:nvCxnSpPr>
          <p:cNvPr id="23" name="Straight Arrow Connector 22">
            <a:extLst>
              <a:ext uri="{FF2B5EF4-FFF2-40B4-BE49-F238E27FC236}">
                <a16:creationId xmlns:a16="http://schemas.microsoft.com/office/drawing/2014/main" id="{8283EC50-9DF4-4C30-30F9-0133425CEB6F}"/>
              </a:ext>
            </a:extLst>
          </p:cNvPr>
          <p:cNvCxnSpPr>
            <a:cxnSpLocks/>
            <a:endCxn id="6" idx="2"/>
          </p:cNvCxnSpPr>
          <p:nvPr/>
        </p:nvCxnSpPr>
        <p:spPr>
          <a:xfrm>
            <a:off x="1719264" y="1750219"/>
            <a:ext cx="812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C527D2-19CC-9001-8BDE-D9B849A9B5BB}"/>
              </a:ext>
            </a:extLst>
          </p:cNvPr>
          <p:cNvCxnSpPr>
            <a:endCxn id="10" idx="2"/>
          </p:cNvCxnSpPr>
          <p:nvPr/>
        </p:nvCxnSpPr>
        <p:spPr>
          <a:xfrm>
            <a:off x="4388644" y="1710035"/>
            <a:ext cx="1766888" cy="4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D90CBD-E8BB-34EA-C6DD-EB5B7DF6176C}"/>
              </a:ext>
            </a:extLst>
          </p:cNvPr>
          <p:cNvCxnSpPr>
            <a:stCxn id="16" idx="3"/>
            <a:endCxn id="11" idx="2"/>
          </p:cNvCxnSpPr>
          <p:nvPr/>
        </p:nvCxnSpPr>
        <p:spPr>
          <a:xfrm>
            <a:off x="7860510" y="1657886"/>
            <a:ext cx="1316827" cy="56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9B6D44-B600-F73C-D7D0-0C168EEB595E}"/>
              </a:ext>
            </a:extLst>
          </p:cNvPr>
          <p:cNvCxnSpPr>
            <a:stCxn id="11" idx="4"/>
            <a:endCxn id="12" idx="0"/>
          </p:cNvCxnSpPr>
          <p:nvPr/>
        </p:nvCxnSpPr>
        <p:spPr>
          <a:xfrm>
            <a:off x="10029826" y="2550317"/>
            <a:ext cx="0" cy="160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D78348-0EA2-F76D-2F14-1DEFBE3AA3C1}"/>
              </a:ext>
            </a:extLst>
          </p:cNvPr>
          <p:cNvCxnSpPr>
            <a:cxnSpLocks/>
            <a:endCxn id="12" idx="2"/>
          </p:cNvCxnSpPr>
          <p:nvPr/>
        </p:nvCxnSpPr>
        <p:spPr>
          <a:xfrm>
            <a:off x="6948489" y="4986339"/>
            <a:ext cx="2228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7266D199-D73C-EAB9-DF09-B61B737828EC}"/>
              </a:ext>
            </a:extLst>
          </p:cNvPr>
          <p:cNvCxnSpPr>
            <a:stCxn id="12" idx="4"/>
            <a:endCxn id="14" idx="2"/>
          </p:cNvCxnSpPr>
          <p:nvPr/>
        </p:nvCxnSpPr>
        <p:spPr>
          <a:xfrm rot="5400000" flipH="1">
            <a:off x="5707261" y="1499592"/>
            <a:ext cx="535782" cy="8109349"/>
          </a:xfrm>
          <a:prstGeom prst="bentConnector3">
            <a:avLst>
              <a:gd name="adj1" fmla="val -4266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02100B2-2A7C-85AB-8CD5-E1A86C60C64C}"/>
              </a:ext>
            </a:extLst>
          </p:cNvPr>
          <p:cNvSpPr txBox="1"/>
          <p:nvPr/>
        </p:nvSpPr>
        <p:spPr>
          <a:xfrm>
            <a:off x="1719264" y="1162050"/>
            <a:ext cx="1316827" cy="584775"/>
          </a:xfrm>
          <a:prstGeom prst="rect">
            <a:avLst/>
          </a:prstGeom>
          <a:noFill/>
        </p:spPr>
        <p:txBody>
          <a:bodyPr wrap="square" rtlCol="0">
            <a:spAutoFit/>
          </a:bodyPr>
          <a:lstStyle/>
          <a:p>
            <a:r>
              <a:rPr lang="en-US" sz="1600" dirty="0"/>
              <a:t>Labeled Images</a:t>
            </a:r>
          </a:p>
        </p:txBody>
      </p:sp>
      <p:sp>
        <p:nvSpPr>
          <p:cNvPr id="38" name="TextBox 37">
            <a:extLst>
              <a:ext uri="{FF2B5EF4-FFF2-40B4-BE49-F238E27FC236}">
                <a16:creationId xmlns:a16="http://schemas.microsoft.com/office/drawing/2014/main" id="{B0A05882-B117-FD20-0CF7-74B0E274D744}"/>
              </a:ext>
            </a:extLst>
          </p:cNvPr>
          <p:cNvSpPr txBox="1"/>
          <p:nvPr/>
        </p:nvSpPr>
        <p:spPr>
          <a:xfrm>
            <a:off x="4555336" y="1157879"/>
            <a:ext cx="1316827" cy="646331"/>
          </a:xfrm>
          <a:prstGeom prst="rect">
            <a:avLst/>
          </a:prstGeom>
          <a:noFill/>
        </p:spPr>
        <p:txBody>
          <a:bodyPr wrap="square" rtlCol="0">
            <a:spAutoFit/>
          </a:bodyPr>
          <a:lstStyle/>
          <a:p>
            <a:r>
              <a:rPr lang="en-US" dirty="0"/>
              <a:t>Processed frames</a:t>
            </a:r>
          </a:p>
        </p:txBody>
      </p:sp>
      <p:sp>
        <p:nvSpPr>
          <p:cNvPr id="39" name="TextBox 38">
            <a:extLst>
              <a:ext uri="{FF2B5EF4-FFF2-40B4-BE49-F238E27FC236}">
                <a16:creationId xmlns:a16="http://schemas.microsoft.com/office/drawing/2014/main" id="{B86C1D0A-6274-0D4D-0C44-D28DB74E247E}"/>
              </a:ext>
            </a:extLst>
          </p:cNvPr>
          <p:cNvSpPr txBox="1"/>
          <p:nvPr/>
        </p:nvSpPr>
        <p:spPr>
          <a:xfrm>
            <a:off x="7908134" y="735838"/>
            <a:ext cx="1316827" cy="923330"/>
          </a:xfrm>
          <a:prstGeom prst="rect">
            <a:avLst/>
          </a:prstGeom>
          <a:noFill/>
        </p:spPr>
        <p:txBody>
          <a:bodyPr wrap="square" rtlCol="0">
            <a:spAutoFit/>
          </a:bodyPr>
          <a:lstStyle/>
          <a:p>
            <a:r>
              <a:rPr lang="en-US" dirty="0"/>
              <a:t>Training images with label</a:t>
            </a:r>
          </a:p>
        </p:txBody>
      </p:sp>
      <p:sp>
        <p:nvSpPr>
          <p:cNvPr id="40" name="TextBox 39">
            <a:extLst>
              <a:ext uri="{FF2B5EF4-FFF2-40B4-BE49-F238E27FC236}">
                <a16:creationId xmlns:a16="http://schemas.microsoft.com/office/drawing/2014/main" id="{0F0CF0EC-AEAB-7BB8-1711-E4B06224E026}"/>
              </a:ext>
            </a:extLst>
          </p:cNvPr>
          <p:cNvSpPr txBox="1"/>
          <p:nvPr/>
        </p:nvSpPr>
        <p:spPr>
          <a:xfrm>
            <a:off x="10029826" y="2848573"/>
            <a:ext cx="1316827" cy="646331"/>
          </a:xfrm>
          <a:prstGeom prst="rect">
            <a:avLst/>
          </a:prstGeom>
          <a:noFill/>
        </p:spPr>
        <p:txBody>
          <a:bodyPr wrap="square" rtlCol="0">
            <a:spAutoFit/>
          </a:bodyPr>
          <a:lstStyle/>
          <a:p>
            <a:r>
              <a:rPr lang="en-US" dirty="0"/>
              <a:t>Model Graph</a:t>
            </a:r>
          </a:p>
        </p:txBody>
      </p:sp>
      <p:sp>
        <p:nvSpPr>
          <p:cNvPr id="41" name="TextBox 40">
            <a:extLst>
              <a:ext uri="{FF2B5EF4-FFF2-40B4-BE49-F238E27FC236}">
                <a16:creationId xmlns:a16="http://schemas.microsoft.com/office/drawing/2014/main" id="{A4165ABA-D126-1CF3-46DB-BC339A0D763D}"/>
              </a:ext>
            </a:extLst>
          </p:cNvPr>
          <p:cNvSpPr txBox="1"/>
          <p:nvPr/>
        </p:nvSpPr>
        <p:spPr>
          <a:xfrm>
            <a:off x="7584279" y="4373940"/>
            <a:ext cx="1316827" cy="369332"/>
          </a:xfrm>
          <a:prstGeom prst="rect">
            <a:avLst/>
          </a:prstGeom>
          <a:noFill/>
        </p:spPr>
        <p:txBody>
          <a:bodyPr wrap="square" rtlCol="0">
            <a:spAutoFit/>
          </a:bodyPr>
          <a:lstStyle/>
          <a:p>
            <a:r>
              <a:rPr lang="en-US" dirty="0"/>
              <a:t>Test Image</a:t>
            </a:r>
          </a:p>
        </p:txBody>
      </p:sp>
      <p:sp>
        <p:nvSpPr>
          <p:cNvPr id="44" name="Rectangle 43">
            <a:extLst>
              <a:ext uri="{FF2B5EF4-FFF2-40B4-BE49-F238E27FC236}">
                <a16:creationId xmlns:a16="http://schemas.microsoft.com/office/drawing/2014/main" id="{AB289BF4-C98B-591C-D15D-35B41C94ADA4}"/>
              </a:ext>
            </a:extLst>
          </p:cNvPr>
          <p:cNvSpPr/>
          <p:nvPr/>
        </p:nvSpPr>
        <p:spPr>
          <a:xfrm>
            <a:off x="1166810" y="5468794"/>
            <a:ext cx="1584135" cy="4543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Predicted label</a:t>
            </a:r>
          </a:p>
        </p:txBody>
      </p:sp>
      <p:sp>
        <p:nvSpPr>
          <p:cNvPr id="45" name="TextBox 44">
            <a:extLst>
              <a:ext uri="{FF2B5EF4-FFF2-40B4-BE49-F238E27FC236}">
                <a16:creationId xmlns:a16="http://schemas.microsoft.com/office/drawing/2014/main" id="{F0283055-6A1E-1CB2-8437-87E933D1DC54}"/>
              </a:ext>
            </a:extLst>
          </p:cNvPr>
          <p:cNvSpPr txBox="1"/>
          <p:nvPr/>
        </p:nvSpPr>
        <p:spPr>
          <a:xfrm>
            <a:off x="2645504" y="86617"/>
            <a:ext cx="6022428" cy="461665"/>
          </a:xfrm>
          <a:prstGeom prst="rect">
            <a:avLst/>
          </a:prstGeom>
          <a:noFill/>
        </p:spPr>
        <p:txBody>
          <a:bodyPr wrap="square" rtlCol="0">
            <a:spAutoFit/>
          </a:bodyPr>
          <a:lstStyle/>
          <a:p>
            <a:pPr algn="ctr"/>
            <a:r>
              <a:rPr lang="en-US" sz="2400" dirty="0"/>
              <a:t>Dataflow Diagram</a:t>
            </a:r>
          </a:p>
        </p:txBody>
      </p:sp>
      <p:sp>
        <p:nvSpPr>
          <p:cNvPr id="2" name="Frame 1">
            <a:extLst>
              <a:ext uri="{FF2B5EF4-FFF2-40B4-BE49-F238E27FC236}">
                <a16:creationId xmlns:a16="http://schemas.microsoft.com/office/drawing/2014/main" id="{EA226791-0FFC-F414-8BBB-A17F994F38DC}"/>
              </a:ext>
            </a:extLst>
          </p:cNvPr>
          <p:cNvSpPr/>
          <p:nvPr/>
        </p:nvSpPr>
        <p:spPr>
          <a:xfrm>
            <a:off x="2531269" y="56050"/>
            <a:ext cx="6207617" cy="61206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35AFBE14-20C2-2A18-8945-8BC3E4752C94}"/>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267111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E8BBB57-BEBA-3B9F-5AC3-6B5F81276C3E}"/>
              </a:ext>
            </a:extLst>
          </p:cNvPr>
          <p:cNvSpPr/>
          <p:nvPr/>
        </p:nvSpPr>
        <p:spPr>
          <a:xfrm>
            <a:off x="4614863" y="328613"/>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START</a:t>
            </a:r>
          </a:p>
        </p:txBody>
      </p:sp>
      <p:sp>
        <p:nvSpPr>
          <p:cNvPr id="5" name="Parallelogram 4">
            <a:extLst>
              <a:ext uri="{FF2B5EF4-FFF2-40B4-BE49-F238E27FC236}">
                <a16:creationId xmlns:a16="http://schemas.microsoft.com/office/drawing/2014/main" id="{6AE29B36-C732-31BE-E86C-844FD13F3BF1}"/>
              </a:ext>
            </a:extLst>
          </p:cNvPr>
          <p:cNvSpPr/>
          <p:nvPr/>
        </p:nvSpPr>
        <p:spPr>
          <a:xfrm>
            <a:off x="3914770" y="1028697"/>
            <a:ext cx="3603629"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Upload Dataset with label</a:t>
            </a:r>
          </a:p>
        </p:txBody>
      </p:sp>
      <p:sp>
        <p:nvSpPr>
          <p:cNvPr id="6" name="Rectangle 5">
            <a:extLst>
              <a:ext uri="{FF2B5EF4-FFF2-40B4-BE49-F238E27FC236}">
                <a16:creationId xmlns:a16="http://schemas.microsoft.com/office/drawing/2014/main" id="{DB624F90-D274-20E3-7B3B-75AFA01812D8}"/>
              </a:ext>
            </a:extLst>
          </p:cNvPr>
          <p:cNvSpPr/>
          <p:nvPr/>
        </p:nvSpPr>
        <p:spPr>
          <a:xfrm>
            <a:off x="3914771" y="1685918"/>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Preprocessing</a:t>
            </a:r>
          </a:p>
        </p:txBody>
      </p:sp>
      <p:sp>
        <p:nvSpPr>
          <p:cNvPr id="7" name="Rectangle 6">
            <a:extLst>
              <a:ext uri="{FF2B5EF4-FFF2-40B4-BE49-F238E27FC236}">
                <a16:creationId xmlns:a16="http://schemas.microsoft.com/office/drawing/2014/main" id="{A6019DDF-A729-C48F-A121-CE801946042E}"/>
              </a:ext>
            </a:extLst>
          </p:cNvPr>
          <p:cNvSpPr/>
          <p:nvPr/>
        </p:nvSpPr>
        <p:spPr>
          <a:xfrm>
            <a:off x="3914771" y="2502683"/>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8628A4-91DE-0A60-FD28-2C55C35398BD}"/>
              </a:ext>
            </a:extLst>
          </p:cNvPr>
          <p:cNvSpPr/>
          <p:nvPr/>
        </p:nvSpPr>
        <p:spPr>
          <a:xfrm>
            <a:off x="3883815" y="3293280"/>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045013-B171-521B-7DBB-E9175AF312A1}"/>
              </a:ext>
            </a:extLst>
          </p:cNvPr>
          <p:cNvSpPr/>
          <p:nvPr/>
        </p:nvSpPr>
        <p:spPr>
          <a:xfrm>
            <a:off x="3914771" y="4021939"/>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39E3E-0692-7655-5D50-C738C07CE2B8}"/>
              </a:ext>
            </a:extLst>
          </p:cNvPr>
          <p:cNvSpPr/>
          <p:nvPr/>
        </p:nvSpPr>
        <p:spPr>
          <a:xfrm>
            <a:off x="3914771" y="4838704"/>
            <a:ext cx="3214688" cy="500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55A90A60-4287-9164-773C-F6ACCE548507}"/>
              </a:ext>
            </a:extLst>
          </p:cNvPr>
          <p:cNvSpPr/>
          <p:nvPr/>
        </p:nvSpPr>
        <p:spPr>
          <a:xfrm>
            <a:off x="3914771" y="5605459"/>
            <a:ext cx="3214688" cy="442913"/>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Display Result</a:t>
            </a:r>
          </a:p>
        </p:txBody>
      </p:sp>
      <p:sp>
        <p:nvSpPr>
          <p:cNvPr id="12" name="Oval 11">
            <a:extLst>
              <a:ext uri="{FF2B5EF4-FFF2-40B4-BE49-F238E27FC236}">
                <a16:creationId xmlns:a16="http://schemas.microsoft.com/office/drawing/2014/main" id="{BDEA84F6-6EED-661B-22DF-DB721D4AE43F}"/>
              </a:ext>
            </a:extLst>
          </p:cNvPr>
          <p:cNvSpPr/>
          <p:nvPr/>
        </p:nvSpPr>
        <p:spPr>
          <a:xfrm>
            <a:off x="4510088" y="6215060"/>
            <a:ext cx="1757362" cy="4857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STOP</a:t>
            </a:r>
          </a:p>
        </p:txBody>
      </p:sp>
      <p:cxnSp>
        <p:nvCxnSpPr>
          <p:cNvPr id="15" name="Straight Arrow Connector 14">
            <a:extLst>
              <a:ext uri="{FF2B5EF4-FFF2-40B4-BE49-F238E27FC236}">
                <a16:creationId xmlns:a16="http://schemas.microsoft.com/office/drawing/2014/main" id="{56C053F1-C0CE-A5BB-7F44-45A089A35F18}"/>
              </a:ext>
            </a:extLst>
          </p:cNvPr>
          <p:cNvCxnSpPr>
            <a:cxnSpLocks/>
            <a:stCxn id="4" idx="4"/>
          </p:cNvCxnSpPr>
          <p:nvPr/>
        </p:nvCxnSpPr>
        <p:spPr>
          <a:xfrm>
            <a:off x="5493544" y="814388"/>
            <a:ext cx="28571" cy="214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A8454-7D93-FD3A-C722-07970BD324DA}"/>
              </a:ext>
            </a:extLst>
          </p:cNvPr>
          <p:cNvCxnSpPr>
            <a:cxnSpLocks/>
            <a:endCxn id="6" idx="0"/>
          </p:cNvCxnSpPr>
          <p:nvPr/>
        </p:nvCxnSpPr>
        <p:spPr>
          <a:xfrm>
            <a:off x="5522115" y="1471610"/>
            <a:ext cx="0" cy="214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63FD22-02E5-12CD-4FE7-A87F08C71EFD}"/>
              </a:ext>
            </a:extLst>
          </p:cNvPr>
          <p:cNvCxnSpPr>
            <a:stCxn id="6" idx="2"/>
            <a:endCxn id="7" idx="0"/>
          </p:cNvCxnSpPr>
          <p:nvPr/>
        </p:nvCxnSpPr>
        <p:spPr>
          <a:xfrm>
            <a:off x="5522115" y="2185981"/>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6C7CBF-1C77-04BB-A6C4-6F537B1B3B3F}"/>
              </a:ext>
            </a:extLst>
          </p:cNvPr>
          <p:cNvCxnSpPr>
            <a:stCxn id="7" idx="2"/>
            <a:endCxn id="8" idx="0"/>
          </p:cNvCxnSpPr>
          <p:nvPr/>
        </p:nvCxnSpPr>
        <p:spPr>
          <a:xfrm flipH="1">
            <a:off x="5491159" y="3002746"/>
            <a:ext cx="30956" cy="2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A13126-5484-C305-DFB2-5741D2EFCBBE}"/>
              </a:ext>
            </a:extLst>
          </p:cNvPr>
          <p:cNvCxnSpPr>
            <a:stCxn id="8" idx="2"/>
            <a:endCxn id="9" idx="0"/>
          </p:cNvCxnSpPr>
          <p:nvPr/>
        </p:nvCxnSpPr>
        <p:spPr>
          <a:xfrm>
            <a:off x="5491159" y="3793343"/>
            <a:ext cx="30956" cy="2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4B0754-03BF-78D4-E9CC-00557EE1BFAE}"/>
              </a:ext>
            </a:extLst>
          </p:cNvPr>
          <p:cNvCxnSpPr>
            <a:stCxn id="9" idx="2"/>
            <a:endCxn id="10" idx="0"/>
          </p:cNvCxnSpPr>
          <p:nvPr/>
        </p:nvCxnSpPr>
        <p:spPr>
          <a:xfrm>
            <a:off x="5522115" y="4522002"/>
            <a:ext cx="0" cy="31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0583EB-C187-C294-423A-4CCD0337F203}"/>
              </a:ext>
            </a:extLst>
          </p:cNvPr>
          <p:cNvCxnSpPr>
            <a:stCxn id="10" idx="2"/>
            <a:endCxn id="11" idx="0"/>
          </p:cNvCxnSpPr>
          <p:nvPr/>
        </p:nvCxnSpPr>
        <p:spPr>
          <a:xfrm>
            <a:off x="5522115" y="5338767"/>
            <a:ext cx="0" cy="266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B7116C-B293-F449-5D82-5326A74FF5D4}"/>
              </a:ext>
            </a:extLst>
          </p:cNvPr>
          <p:cNvCxnSpPr>
            <a:stCxn id="11" idx="4"/>
          </p:cNvCxnSpPr>
          <p:nvPr/>
        </p:nvCxnSpPr>
        <p:spPr>
          <a:xfrm>
            <a:off x="5522115" y="6048372"/>
            <a:ext cx="0" cy="16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9C9FE8-B02A-A0E5-8079-F01F036A92B3}"/>
              </a:ext>
            </a:extLst>
          </p:cNvPr>
          <p:cNvSpPr txBox="1"/>
          <p:nvPr/>
        </p:nvSpPr>
        <p:spPr>
          <a:xfrm>
            <a:off x="3909016" y="2544631"/>
            <a:ext cx="3407193" cy="369332"/>
          </a:xfrm>
          <a:prstGeom prst="rect">
            <a:avLst/>
          </a:prstGeom>
          <a:noFill/>
        </p:spPr>
        <p:txBody>
          <a:bodyPr wrap="square" rtlCol="0">
            <a:spAutoFit/>
          </a:bodyPr>
          <a:lstStyle/>
          <a:p>
            <a:r>
              <a:rPr lang="en-US" dirty="0"/>
              <a:t>Feature extraction using CNN</a:t>
            </a:r>
          </a:p>
        </p:txBody>
      </p:sp>
      <p:sp>
        <p:nvSpPr>
          <p:cNvPr id="33" name="TextBox 32">
            <a:extLst>
              <a:ext uri="{FF2B5EF4-FFF2-40B4-BE49-F238E27FC236}">
                <a16:creationId xmlns:a16="http://schemas.microsoft.com/office/drawing/2014/main" id="{9272C37D-21B6-99CF-C818-567537E3A4A4}"/>
              </a:ext>
            </a:extLst>
          </p:cNvPr>
          <p:cNvSpPr txBox="1"/>
          <p:nvPr/>
        </p:nvSpPr>
        <p:spPr>
          <a:xfrm>
            <a:off x="4088624" y="3379733"/>
            <a:ext cx="3047978" cy="369332"/>
          </a:xfrm>
          <a:prstGeom prst="rect">
            <a:avLst/>
          </a:prstGeom>
          <a:noFill/>
        </p:spPr>
        <p:txBody>
          <a:bodyPr wrap="square" rtlCol="0">
            <a:spAutoFit/>
          </a:bodyPr>
          <a:lstStyle/>
          <a:p>
            <a:pPr algn="ctr"/>
            <a:r>
              <a:rPr lang="en-US" dirty="0"/>
              <a:t>Train CNN</a:t>
            </a:r>
          </a:p>
        </p:txBody>
      </p:sp>
      <p:sp>
        <p:nvSpPr>
          <p:cNvPr id="34" name="TextBox 33">
            <a:extLst>
              <a:ext uri="{FF2B5EF4-FFF2-40B4-BE49-F238E27FC236}">
                <a16:creationId xmlns:a16="http://schemas.microsoft.com/office/drawing/2014/main" id="{1F903F73-47C1-D471-6F02-DDA383D78A56}"/>
              </a:ext>
            </a:extLst>
          </p:cNvPr>
          <p:cNvSpPr txBox="1"/>
          <p:nvPr/>
        </p:nvSpPr>
        <p:spPr>
          <a:xfrm>
            <a:off x="4055282" y="4075063"/>
            <a:ext cx="3047978" cy="369332"/>
          </a:xfrm>
          <a:prstGeom prst="rect">
            <a:avLst/>
          </a:prstGeom>
          <a:noFill/>
        </p:spPr>
        <p:txBody>
          <a:bodyPr wrap="square" rtlCol="0">
            <a:spAutoFit/>
          </a:bodyPr>
          <a:lstStyle/>
          <a:p>
            <a:pPr algn="ctr"/>
            <a:r>
              <a:rPr lang="en-US" dirty="0"/>
              <a:t>Input Test Image</a:t>
            </a:r>
          </a:p>
        </p:txBody>
      </p:sp>
      <p:sp>
        <p:nvSpPr>
          <p:cNvPr id="35" name="TextBox 34">
            <a:extLst>
              <a:ext uri="{FF2B5EF4-FFF2-40B4-BE49-F238E27FC236}">
                <a16:creationId xmlns:a16="http://schemas.microsoft.com/office/drawing/2014/main" id="{C07CF8A7-29C6-CAFB-412A-6421CACB50A2}"/>
              </a:ext>
            </a:extLst>
          </p:cNvPr>
          <p:cNvSpPr txBox="1"/>
          <p:nvPr/>
        </p:nvSpPr>
        <p:spPr>
          <a:xfrm>
            <a:off x="3864780" y="4912285"/>
            <a:ext cx="3047978" cy="369332"/>
          </a:xfrm>
          <a:prstGeom prst="rect">
            <a:avLst/>
          </a:prstGeom>
          <a:noFill/>
        </p:spPr>
        <p:txBody>
          <a:bodyPr wrap="square" rtlCol="0">
            <a:spAutoFit/>
          </a:bodyPr>
          <a:lstStyle/>
          <a:p>
            <a:pPr algn="ctr"/>
            <a:r>
              <a:rPr lang="en-US" dirty="0"/>
              <a:t>Classify Test Image</a:t>
            </a:r>
          </a:p>
        </p:txBody>
      </p:sp>
      <p:sp>
        <p:nvSpPr>
          <p:cNvPr id="36" name="TextBox 35">
            <a:extLst>
              <a:ext uri="{FF2B5EF4-FFF2-40B4-BE49-F238E27FC236}">
                <a16:creationId xmlns:a16="http://schemas.microsoft.com/office/drawing/2014/main" id="{28D6B71A-8C58-AE7B-B681-1801B870456A}"/>
              </a:ext>
            </a:extLst>
          </p:cNvPr>
          <p:cNvSpPr txBox="1"/>
          <p:nvPr/>
        </p:nvSpPr>
        <p:spPr>
          <a:xfrm>
            <a:off x="-706056" y="238394"/>
            <a:ext cx="5002924" cy="461665"/>
          </a:xfrm>
          <a:prstGeom prst="rect">
            <a:avLst/>
          </a:prstGeom>
          <a:noFill/>
        </p:spPr>
        <p:txBody>
          <a:bodyPr wrap="square" rtlCol="0">
            <a:spAutoFit/>
          </a:bodyPr>
          <a:lstStyle/>
          <a:p>
            <a:pPr algn="ctr"/>
            <a:r>
              <a:rPr lang="en-US" sz="2400" dirty="0"/>
              <a:t>Flow-chart Diagram</a:t>
            </a:r>
          </a:p>
        </p:txBody>
      </p:sp>
      <p:sp>
        <p:nvSpPr>
          <p:cNvPr id="2" name="Frame 1">
            <a:extLst>
              <a:ext uri="{FF2B5EF4-FFF2-40B4-BE49-F238E27FC236}">
                <a16:creationId xmlns:a16="http://schemas.microsoft.com/office/drawing/2014/main" id="{36F589F3-8F17-F3AE-F28E-D743D1F59F60}"/>
              </a:ext>
            </a:extLst>
          </p:cNvPr>
          <p:cNvSpPr/>
          <p:nvPr/>
        </p:nvSpPr>
        <p:spPr>
          <a:xfrm>
            <a:off x="243068" y="200989"/>
            <a:ext cx="3113590" cy="5703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9629F75-F0DA-AB4D-E8DF-292A91B552CA}"/>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394638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07034658-DDE6-8667-E977-43E5309032C3}"/>
              </a:ext>
            </a:extLst>
          </p:cNvPr>
          <p:cNvSpPr/>
          <p:nvPr/>
        </p:nvSpPr>
        <p:spPr>
          <a:xfrm>
            <a:off x="3825872" y="1214438"/>
            <a:ext cx="8230661" cy="55588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8A2A0E4-59AD-2C9C-B01A-51988CA29F51}"/>
              </a:ext>
            </a:extLst>
          </p:cNvPr>
          <p:cNvSpPr/>
          <p:nvPr/>
        </p:nvSpPr>
        <p:spPr>
          <a:xfrm>
            <a:off x="7734516" y="1430338"/>
            <a:ext cx="3139548" cy="50828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00E0882-77B5-5A4C-5E73-45DF9540DDEE}"/>
              </a:ext>
            </a:extLst>
          </p:cNvPr>
          <p:cNvSpPr/>
          <p:nvPr/>
        </p:nvSpPr>
        <p:spPr>
          <a:xfrm>
            <a:off x="4149758" y="1570324"/>
            <a:ext cx="1613691" cy="26317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0C44400-17B0-2F9C-99FB-8F966C8F1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663875"/>
            <a:ext cx="12573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252B526-FC18-E48B-38AA-E7EDCC32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296" y="1743548"/>
            <a:ext cx="1512193" cy="13080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971841-AC70-8EB6-8346-AC7E61A4C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770" y="1465359"/>
            <a:ext cx="1864842" cy="18942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6A1E1C1-948D-E190-4509-A268F699F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250" y="4202113"/>
            <a:ext cx="2453123" cy="11250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75DB68B-004A-8534-67AC-4431DD7DA422}"/>
                  </a:ext>
                </a:extLst>
              </p14:cNvPr>
              <p14:cNvContentPartPr/>
              <p14:nvPr/>
            </p14:nvContentPartPr>
            <p14:xfrm>
              <a:off x="9683572" y="4412497"/>
              <a:ext cx="554040" cy="26640"/>
            </p14:xfrm>
          </p:contentPart>
        </mc:Choice>
        <mc:Fallback xmlns="">
          <p:pic>
            <p:nvPicPr>
              <p:cNvPr id="4" name="Ink 3">
                <a:extLst>
                  <a:ext uri="{FF2B5EF4-FFF2-40B4-BE49-F238E27FC236}">
                    <a16:creationId xmlns:a16="http://schemas.microsoft.com/office/drawing/2014/main" id="{875DB68B-004A-8534-67AC-4431DD7DA422}"/>
                  </a:ext>
                </a:extLst>
              </p:cNvPr>
              <p:cNvPicPr/>
              <p:nvPr/>
            </p:nvPicPr>
            <p:blipFill>
              <a:blip r:embed="rId7"/>
              <a:stretch>
                <a:fillRect/>
              </a:stretch>
            </p:blipFill>
            <p:spPr>
              <a:xfrm>
                <a:off x="9677452" y="4406377"/>
                <a:ext cx="56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41C3954-5C29-382A-BC35-25342B462F63}"/>
                  </a:ext>
                </a:extLst>
              </p14:cNvPr>
              <p14:cNvContentPartPr/>
              <p14:nvPr/>
            </p14:nvContentPartPr>
            <p14:xfrm>
              <a:off x="9207652" y="4299097"/>
              <a:ext cx="881280" cy="227160"/>
            </p14:xfrm>
          </p:contentPart>
        </mc:Choice>
        <mc:Fallback xmlns="">
          <p:pic>
            <p:nvPicPr>
              <p:cNvPr id="5" name="Ink 4">
                <a:extLst>
                  <a:ext uri="{FF2B5EF4-FFF2-40B4-BE49-F238E27FC236}">
                    <a16:creationId xmlns:a16="http://schemas.microsoft.com/office/drawing/2014/main" id="{F41C3954-5C29-382A-BC35-25342B462F63}"/>
                  </a:ext>
                </a:extLst>
              </p:cNvPr>
              <p:cNvPicPr/>
              <p:nvPr/>
            </p:nvPicPr>
            <p:blipFill>
              <a:blip r:embed="rId9"/>
              <a:stretch>
                <a:fillRect/>
              </a:stretch>
            </p:blipFill>
            <p:spPr>
              <a:xfrm>
                <a:off x="9171652" y="4263457"/>
                <a:ext cx="952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2870388-86C6-9501-78BD-FE60AF86AE6F}"/>
                  </a:ext>
                </a:extLst>
              </p14:cNvPr>
              <p14:cNvContentPartPr/>
              <p14:nvPr/>
            </p14:nvContentPartPr>
            <p14:xfrm>
              <a:off x="9631372" y="4318537"/>
              <a:ext cx="889920" cy="192240"/>
            </p14:xfrm>
          </p:contentPart>
        </mc:Choice>
        <mc:Fallback xmlns="">
          <p:pic>
            <p:nvPicPr>
              <p:cNvPr id="6" name="Ink 5">
                <a:extLst>
                  <a:ext uri="{FF2B5EF4-FFF2-40B4-BE49-F238E27FC236}">
                    <a16:creationId xmlns:a16="http://schemas.microsoft.com/office/drawing/2014/main" id="{A2870388-86C6-9501-78BD-FE60AF86AE6F}"/>
                  </a:ext>
                </a:extLst>
              </p:cNvPr>
              <p:cNvPicPr/>
              <p:nvPr/>
            </p:nvPicPr>
            <p:blipFill>
              <a:blip r:embed="rId11"/>
              <a:stretch>
                <a:fillRect/>
              </a:stretch>
            </p:blipFill>
            <p:spPr>
              <a:xfrm>
                <a:off x="9595732" y="4282897"/>
                <a:ext cx="961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66E7F0B-DBCB-3EB9-3A41-2ABF5CA5CDFC}"/>
                  </a:ext>
                </a:extLst>
              </p14:cNvPr>
              <p14:cNvContentPartPr/>
              <p14:nvPr/>
            </p14:nvContentPartPr>
            <p14:xfrm>
              <a:off x="8053852" y="5544337"/>
              <a:ext cx="1404000" cy="292680"/>
            </p14:xfrm>
          </p:contentPart>
        </mc:Choice>
        <mc:Fallback xmlns="">
          <p:pic>
            <p:nvPicPr>
              <p:cNvPr id="7" name="Ink 6">
                <a:extLst>
                  <a:ext uri="{FF2B5EF4-FFF2-40B4-BE49-F238E27FC236}">
                    <a16:creationId xmlns:a16="http://schemas.microsoft.com/office/drawing/2014/main" id="{B66E7F0B-DBCB-3EB9-3A41-2ABF5CA5CDFC}"/>
                  </a:ext>
                </a:extLst>
              </p:cNvPr>
              <p:cNvPicPr/>
              <p:nvPr/>
            </p:nvPicPr>
            <p:blipFill>
              <a:blip r:embed="rId13"/>
              <a:stretch>
                <a:fillRect/>
              </a:stretch>
            </p:blipFill>
            <p:spPr>
              <a:xfrm>
                <a:off x="8017852" y="5508697"/>
                <a:ext cx="1475640" cy="364320"/>
              </a:xfrm>
              <a:prstGeom prst="rect">
                <a:avLst/>
              </a:prstGeom>
            </p:spPr>
          </p:pic>
        </mc:Fallback>
      </mc:AlternateContent>
      <p:sp>
        <p:nvSpPr>
          <p:cNvPr id="9" name="TextBox 8">
            <a:extLst>
              <a:ext uri="{FF2B5EF4-FFF2-40B4-BE49-F238E27FC236}">
                <a16:creationId xmlns:a16="http://schemas.microsoft.com/office/drawing/2014/main" id="{F6253610-C216-3F25-6DF0-8ADCB005B3B6}"/>
              </a:ext>
            </a:extLst>
          </p:cNvPr>
          <p:cNvSpPr txBox="1"/>
          <p:nvPr/>
        </p:nvSpPr>
        <p:spPr>
          <a:xfrm>
            <a:off x="806242" y="3913316"/>
            <a:ext cx="1257300" cy="400110"/>
          </a:xfrm>
          <a:prstGeom prst="rect">
            <a:avLst/>
          </a:prstGeom>
          <a:noFill/>
        </p:spPr>
        <p:txBody>
          <a:bodyPr wrap="square" rtlCol="0">
            <a:spAutoFit/>
          </a:bodyPr>
          <a:lstStyle/>
          <a:p>
            <a:r>
              <a:rPr lang="en-US" sz="2000" b="1" dirty="0">
                <a:solidFill>
                  <a:schemeClr val="accent1">
                    <a:lumMod val="60000"/>
                    <a:lumOff val="40000"/>
                  </a:schemeClr>
                </a:solidFill>
              </a:rPr>
              <a:t>Users</a:t>
            </a:r>
          </a:p>
        </p:txBody>
      </p:sp>
      <p:sp>
        <p:nvSpPr>
          <p:cNvPr id="10" name="TextBox 9">
            <a:extLst>
              <a:ext uri="{FF2B5EF4-FFF2-40B4-BE49-F238E27FC236}">
                <a16:creationId xmlns:a16="http://schemas.microsoft.com/office/drawing/2014/main" id="{8C7895D4-0BAC-D9A0-A69A-AF731071E82F}"/>
              </a:ext>
            </a:extLst>
          </p:cNvPr>
          <p:cNvSpPr txBox="1"/>
          <p:nvPr/>
        </p:nvSpPr>
        <p:spPr>
          <a:xfrm>
            <a:off x="4230684" y="3059668"/>
            <a:ext cx="1257300" cy="307777"/>
          </a:xfrm>
          <a:prstGeom prst="rect">
            <a:avLst/>
          </a:prstGeom>
          <a:noFill/>
        </p:spPr>
        <p:txBody>
          <a:bodyPr wrap="square" rtlCol="0">
            <a:spAutoFit/>
          </a:bodyPr>
          <a:lstStyle/>
          <a:p>
            <a:pPr algn="ctr"/>
            <a:r>
              <a:rPr lang="en-US" sz="1400" b="1" dirty="0">
                <a:solidFill>
                  <a:schemeClr val="accent1">
                    <a:lumMod val="60000"/>
                    <a:lumOff val="40000"/>
                  </a:schemeClr>
                </a:solidFill>
              </a:rPr>
              <a:t>Frontend</a:t>
            </a:r>
          </a:p>
        </p:txBody>
      </p:sp>
      <p:sp>
        <p:nvSpPr>
          <p:cNvPr id="14" name="TextBox 13">
            <a:extLst>
              <a:ext uri="{FF2B5EF4-FFF2-40B4-BE49-F238E27FC236}">
                <a16:creationId xmlns:a16="http://schemas.microsoft.com/office/drawing/2014/main" id="{4E0D0012-5863-BAE3-B94A-43AD73FF6D5D}"/>
              </a:ext>
            </a:extLst>
          </p:cNvPr>
          <p:cNvSpPr txBox="1"/>
          <p:nvPr/>
        </p:nvSpPr>
        <p:spPr>
          <a:xfrm>
            <a:off x="8706172" y="5774988"/>
            <a:ext cx="1257300" cy="400110"/>
          </a:xfrm>
          <a:prstGeom prst="rect">
            <a:avLst/>
          </a:prstGeom>
          <a:noFill/>
        </p:spPr>
        <p:txBody>
          <a:bodyPr wrap="square" rtlCol="0">
            <a:spAutoFit/>
          </a:bodyPr>
          <a:lstStyle/>
          <a:p>
            <a:pPr algn="ctr"/>
            <a:r>
              <a:rPr lang="en-US" sz="2000" dirty="0">
                <a:solidFill>
                  <a:schemeClr val="accent1">
                    <a:lumMod val="60000"/>
                    <a:lumOff val="40000"/>
                  </a:schemeClr>
                </a:solidFill>
              </a:rPr>
              <a:t>Backend</a:t>
            </a:r>
          </a:p>
        </p:txBody>
      </p:sp>
      <p:cxnSp>
        <p:nvCxnSpPr>
          <p:cNvPr id="16" name="Straight Arrow Connector 15">
            <a:extLst>
              <a:ext uri="{FF2B5EF4-FFF2-40B4-BE49-F238E27FC236}">
                <a16:creationId xmlns:a16="http://schemas.microsoft.com/office/drawing/2014/main" id="{EFAA2E97-B69D-C691-01FF-845F4CCA7F65}"/>
              </a:ext>
            </a:extLst>
          </p:cNvPr>
          <p:cNvCxnSpPr/>
          <p:nvPr/>
        </p:nvCxnSpPr>
        <p:spPr>
          <a:xfrm>
            <a:off x="2004314" y="3051641"/>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EDE830-52F2-6E55-1467-9AD9802AB4EF}"/>
              </a:ext>
            </a:extLst>
          </p:cNvPr>
          <p:cNvCxnSpPr>
            <a:endCxn id="2050" idx="3"/>
          </p:cNvCxnSpPr>
          <p:nvPr/>
        </p:nvCxnSpPr>
        <p:spPr>
          <a:xfrm flipH="1">
            <a:off x="1981200" y="3317925"/>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4EF1B95-EA13-47AB-F23C-F5D731B22B38}"/>
              </a:ext>
            </a:extLst>
          </p:cNvPr>
          <p:cNvCxnSpPr>
            <a:cxnSpLocks/>
          </p:cNvCxnSpPr>
          <p:nvPr/>
        </p:nvCxnSpPr>
        <p:spPr>
          <a:xfrm>
            <a:off x="5763449" y="2451824"/>
            <a:ext cx="1945636" cy="1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A629C7-62B5-44AB-0DCD-4B2B91CC0F21}"/>
              </a:ext>
            </a:extLst>
          </p:cNvPr>
          <p:cNvCxnSpPr>
            <a:cxnSpLocks/>
          </p:cNvCxnSpPr>
          <p:nvPr/>
        </p:nvCxnSpPr>
        <p:spPr>
          <a:xfrm flipH="1">
            <a:off x="5763449" y="2874584"/>
            <a:ext cx="19456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99D13D6-597B-29DE-1A05-DE5DF18AD81C}"/>
              </a:ext>
            </a:extLst>
          </p:cNvPr>
          <p:cNvSpPr/>
          <p:nvPr/>
        </p:nvSpPr>
        <p:spPr>
          <a:xfrm>
            <a:off x="2150798" y="2525390"/>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4" name="Rounded Rectangle 23">
            <a:extLst>
              <a:ext uri="{FF2B5EF4-FFF2-40B4-BE49-F238E27FC236}">
                <a16:creationId xmlns:a16="http://schemas.microsoft.com/office/drawing/2014/main" id="{2CEB1411-C6E4-413A-04CB-82DA98B1F21D}"/>
              </a:ext>
            </a:extLst>
          </p:cNvPr>
          <p:cNvSpPr/>
          <p:nvPr/>
        </p:nvSpPr>
        <p:spPr>
          <a:xfrm>
            <a:off x="2094856" y="3486433"/>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5" name="Rounded Rectangle 24">
            <a:extLst>
              <a:ext uri="{FF2B5EF4-FFF2-40B4-BE49-F238E27FC236}">
                <a16:creationId xmlns:a16="http://schemas.microsoft.com/office/drawing/2014/main" id="{B19460C7-999F-AD72-44A1-B6B5A8808C98}"/>
              </a:ext>
            </a:extLst>
          </p:cNvPr>
          <p:cNvSpPr/>
          <p:nvPr/>
        </p:nvSpPr>
        <p:spPr>
          <a:xfrm>
            <a:off x="5910148" y="1967701"/>
            <a:ext cx="1525780"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Upload Image</a:t>
            </a:r>
          </a:p>
        </p:txBody>
      </p:sp>
      <p:sp>
        <p:nvSpPr>
          <p:cNvPr id="26" name="Rounded Rectangle 25">
            <a:extLst>
              <a:ext uri="{FF2B5EF4-FFF2-40B4-BE49-F238E27FC236}">
                <a16:creationId xmlns:a16="http://schemas.microsoft.com/office/drawing/2014/main" id="{D7787487-8AC2-BE66-FD63-AC1FF5030BD2}"/>
              </a:ext>
            </a:extLst>
          </p:cNvPr>
          <p:cNvSpPr/>
          <p:nvPr/>
        </p:nvSpPr>
        <p:spPr>
          <a:xfrm>
            <a:off x="5907401" y="2964656"/>
            <a:ext cx="1619065" cy="39845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Display Results</a:t>
            </a:r>
          </a:p>
        </p:txBody>
      </p:sp>
      <p:sp>
        <p:nvSpPr>
          <p:cNvPr id="28" name="TextBox 27">
            <a:extLst>
              <a:ext uri="{FF2B5EF4-FFF2-40B4-BE49-F238E27FC236}">
                <a16:creationId xmlns:a16="http://schemas.microsoft.com/office/drawing/2014/main" id="{B52E67AB-9209-0D2B-5BEE-17D058F17C50}"/>
              </a:ext>
            </a:extLst>
          </p:cNvPr>
          <p:cNvSpPr txBox="1"/>
          <p:nvPr/>
        </p:nvSpPr>
        <p:spPr>
          <a:xfrm>
            <a:off x="2602348" y="333118"/>
            <a:ext cx="3908644" cy="369332"/>
          </a:xfrm>
          <a:prstGeom prst="rect">
            <a:avLst/>
          </a:prstGeom>
          <a:noFill/>
        </p:spPr>
        <p:txBody>
          <a:bodyPr wrap="square" rtlCol="0">
            <a:spAutoFit/>
          </a:bodyPr>
          <a:lstStyle/>
          <a:p>
            <a:r>
              <a:rPr lang="en-US" b="1" dirty="0">
                <a:solidFill>
                  <a:schemeClr val="accent1">
                    <a:lumMod val="75000"/>
                  </a:schemeClr>
                </a:solidFill>
              </a:rPr>
              <a:t>Conceptual Architecture Diagram</a:t>
            </a:r>
          </a:p>
        </p:txBody>
      </p:sp>
      <p:sp>
        <p:nvSpPr>
          <p:cNvPr id="15" name="Frame 14">
            <a:extLst>
              <a:ext uri="{FF2B5EF4-FFF2-40B4-BE49-F238E27FC236}">
                <a16:creationId xmlns:a16="http://schemas.microsoft.com/office/drawing/2014/main" id="{B1B1049A-5E15-0FC0-0C47-3BA49F511CFC}"/>
              </a:ext>
            </a:extLst>
          </p:cNvPr>
          <p:cNvSpPr/>
          <p:nvPr/>
        </p:nvSpPr>
        <p:spPr>
          <a:xfrm>
            <a:off x="2476982" y="185112"/>
            <a:ext cx="4034010" cy="70535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Slide Number Placeholder 16">
            <a:extLst>
              <a:ext uri="{FF2B5EF4-FFF2-40B4-BE49-F238E27FC236}">
                <a16:creationId xmlns:a16="http://schemas.microsoft.com/office/drawing/2014/main" id="{ED914979-C774-3FC2-28C2-B35165EB666B}"/>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24299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643467" y="816638"/>
            <a:ext cx="3367359" cy="5224724"/>
          </a:xfrm>
        </p:spPr>
        <p:txBody>
          <a:bodyPr vert="horz" lIns="91440" tIns="45720" rIns="91440" bIns="45720" rtlCol="0" anchor="ctr">
            <a:normAutofit/>
          </a:bodyPr>
          <a:lstStyle/>
          <a:p>
            <a:r>
              <a:rPr lang="en-US"/>
              <a:t>Recap of sprint-5</a:t>
            </a:r>
            <a:br>
              <a:rPr lang="en-US"/>
            </a:br>
            <a:endParaRPr lang="en-US"/>
          </a:p>
        </p:txBody>
      </p:sp>
      <p:sp>
        <p:nvSpPr>
          <p:cNvPr id="3" name="Slide Number Placeholder 2">
            <a:extLst>
              <a:ext uri="{FF2B5EF4-FFF2-40B4-BE49-F238E27FC236}">
                <a16:creationId xmlns:a16="http://schemas.microsoft.com/office/drawing/2014/main" id="{A513C9BA-ED36-4229-85AF-DBE432ACEA7A}"/>
              </a:ext>
            </a:extLst>
          </p:cNvPr>
          <p:cNvSpPr>
            <a:spLocks noGrp="1"/>
          </p:cNvSpPr>
          <p:nvPr>
            <p:ph type="sldNum" sz="quarter" idx="12"/>
          </p:nvPr>
        </p:nvSpPr>
        <p:spPr/>
        <p:txBody>
          <a:bodyPr/>
          <a:lstStyle/>
          <a:p>
            <a:fld id="{FA4FCA09-A334-4A38-8A78-E51DCD588AB3}" type="slidenum">
              <a:rPr lang="en-US" smtClean="0"/>
              <a:t>25</a:t>
            </a:fld>
            <a:endParaRPr lang="en-US"/>
          </a:p>
        </p:txBody>
      </p:sp>
      <p:sp>
        <p:nvSpPr>
          <p:cNvPr id="7" name="TextBox 6">
            <a:extLst>
              <a:ext uri="{FF2B5EF4-FFF2-40B4-BE49-F238E27FC236}">
                <a16:creationId xmlns:a16="http://schemas.microsoft.com/office/drawing/2014/main" id="{9DC2E197-A9E2-59CC-AB88-E2B55AF75178}"/>
              </a:ext>
            </a:extLst>
          </p:cNvPr>
          <p:cNvSpPr txBox="1"/>
          <p:nvPr/>
        </p:nvSpPr>
        <p:spPr>
          <a:xfrm>
            <a:off x="4654295" y="816638"/>
            <a:ext cx="4619706" cy="5224724"/>
          </a:xfrm>
          <a:prstGeom prst="rect">
            <a:avLst/>
          </a:prstGeom>
        </p:spPr>
        <p:txBody>
          <a:bodyPr vert="horz" lIns="91440" tIns="45720" rIns="91440" bIns="45720" rtlCol="0" anchor="ctr">
            <a:normAutofit/>
          </a:bodyPr>
          <a:lstStyle/>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In the previous session we have discussions about the remaining features to be developed.</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We have discussed about the MVP features and options and initiated developing the MVP core features.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Provided team performance metrics and pertinent Key Performance Indicators.</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Highlighted pending tasks and described strategies for addressing them.</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Reported the proportion of completed test cases in the current sprint.</a:t>
            </a:r>
          </a:p>
          <a:p>
            <a:pPr marL="457189" indent="-228600">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Summarized significant insights and actionable steps identified during the retrospective meeting.</a:t>
            </a:r>
          </a:p>
          <a:p>
            <a:pPr marL="457189"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408524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E37F-5C98-12C3-206E-ED9B738BCB67}"/>
              </a:ext>
            </a:extLst>
          </p:cNvPr>
          <p:cNvSpPr>
            <a:spLocks noGrp="1"/>
          </p:cNvSpPr>
          <p:nvPr>
            <p:ph type="ctrTitle"/>
          </p:nvPr>
        </p:nvSpPr>
        <p:spPr>
          <a:xfrm>
            <a:off x="985969" y="190057"/>
            <a:ext cx="8288032" cy="1096316"/>
          </a:xfrm>
        </p:spPr>
        <p:txBody>
          <a:bodyPr>
            <a:normAutofit/>
          </a:bodyPr>
          <a:lstStyle/>
          <a:p>
            <a:pPr algn="ctr"/>
            <a:r>
              <a:rPr lang="en-US" sz="4800" dirty="0"/>
              <a:t>User stories</a:t>
            </a:r>
          </a:p>
        </p:txBody>
      </p:sp>
      <p:graphicFrame>
        <p:nvGraphicFramePr>
          <p:cNvPr id="4" name="Table 3">
            <a:extLst>
              <a:ext uri="{FF2B5EF4-FFF2-40B4-BE49-F238E27FC236}">
                <a16:creationId xmlns:a16="http://schemas.microsoft.com/office/drawing/2014/main" id="{4CE474C1-6E0A-1A26-8187-D38BB76F0AC7}"/>
              </a:ext>
            </a:extLst>
          </p:cNvPr>
          <p:cNvGraphicFramePr>
            <a:graphicFrameLocks noGrp="1"/>
          </p:cNvGraphicFramePr>
          <p:nvPr>
            <p:extLst>
              <p:ext uri="{D42A27DB-BD31-4B8C-83A1-F6EECF244321}">
                <p14:modId xmlns:p14="http://schemas.microsoft.com/office/powerpoint/2010/main" val="791155500"/>
              </p:ext>
            </p:extLst>
          </p:nvPr>
        </p:nvGraphicFramePr>
        <p:xfrm>
          <a:off x="1165684" y="1828800"/>
          <a:ext cx="8288032" cy="3657600"/>
        </p:xfrm>
        <a:graphic>
          <a:graphicData uri="http://schemas.openxmlformats.org/drawingml/2006/table">
            <a:tbl>
              <a:tblPr firstRow="1" bandRow="1">
                <a:tableStyleId>{5C22544A-7EE6-4342-B048-85BDC9FD1C3A}</a:tableStyleId>
              </a:tblPr>
              <a:tblGrid>
                <a:gridCol w="929568">
                  <a:extLst>
                    <a:ext uri="{9D8B030D-6E8A-4147-A177-3AD203B41FA5}">
                      <a16:colId xmlns:a16="http://schemas.microsoft.com/office/drawing/2014/main" val="410811195"/>
                    </a:ext>
                  </a:extLst>
                </a:gridCol>
                <a:gridCol w="5849855">
                  <a:extLst>
                    <a:ext uri="{9D8B030D-6E8A-4147-A177-3AD203B41FA5}">
                      <a16:colId xmlns:a16="http://schemas.microsoft.com/office/drawing/2014/main" val="1584018676"/>
                    </a:ext>
                  </a:extLst>
                </a:gridCol>
                <a:gridCol w="1508609">
                  <a:extLst>
                    <a:ext uri="{9D8B030D-6E8A-4147-A177-3AD203B41FA5}">
                      <a16:colId xmlns:a16="http://schemas.microsoft.com/office/drawing/2014/main" val="1245005523"/>
                    </a:ext>
                  </a:extLst>
                </a:gridCol>
              </a:tblGrid>
              <a:tr h="457200">
                <a:tc>
                  <a:txBody>
                    <a:bodyPr/>
                    <a:lstStyle/>
                    <a:p>
                      <a:r>
                        <a:rPr lang="en-US" sz="1100"/>
                        <a:t>Key</a:t>
                      </a:r>
                    </a:p>
                  </a:txBody>
                  <a:tcPr marL="55734" marR="55734" marT="27867" marB="27867"/>
                </a:tc>
                <a:tc>
                  <a:txBody>
                    <a:bodyPr/>
                    <a:lstStyle/>
                    <a:p>
                      <a:r>
                        <a:rPr lang="en-US" sz="1100" dirty="0"/>
                        <a:t>                                                               User Stories</a:t>
                      </a:r>
                    </a:p>
                    <a:p>
                      <a:r>
                        <a:rPr lang="en-US" sz="1100" dirty="0"/>
                        <a:t>                                                                 Summary</a:t>
                      </a:r>
                    </a:p>
                  </a:txBody>
                  <a:tcPr marL="55734" marR="55734" marT="27867" marB="27867"/>
                </a:tc>
                <a:tc>
                  <a:txBody>
                    <a:bodyPr/>
                    <a:lstStyle/>
                    <a:p>
                      <a:endParaRPr lang="en-US" sz="1100"/>
                    </a:p>
                    <a:p>
                      <a:r>
                        <a:rPr lang="en-US" sz="1100"/>
                        <a:t>Place</a:t>
                      </a:r>
                    </a:p>
                  </a:txBody>
                  <a:tcPr marL="55734" marR="55734" marT="27867" marB="27867"/>
                </a:tc>
                <a:extLst>
                  <a:ext uri="{0D108BD9-81ED-4DB2-BD59-A6C34878D82A}">
                    <a16:rowId xmlns:a16="http://schemas.microsoft.com/office/drawing/2014/main" val="371741961"/>
                  </a:ext>
                </a:extLst>
              </a:tr>
              <a:tr h="457200">
                <a:tc>
                  <a:txBody>
                    <a:bodyPr/>
                    <a:lstStyle/>
                    <a:p>
                      <a:r>
                        <a:rPr lang="en-US" sz="1100" dirty="0"/>
                        <a:t>SC1DTA-204</a:t>
                      </a:r>
                    </a:p>
                  </a:txBody>
                  <a:tcPr marL="55734" marR="55734" marT="27867" marB="27867"/>
                </a:tc>
                <a:tc>
                  <a:txBody>
                    <a:bodyPr/>
                    <a:lstStyle/>
                    <a:p>
                      <a:r>
                        <a:rPr lang="en-US" sz="1100"/>
                        <a:t>As a user,  I want to register myself to the portal . So that I can keep updating my medical health condition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2538335393"/>
                  </a:ext>
                </a:extLst>
              </a:tr>
              <a:tr h="457200">
                <a:tc>
                  <a:txBody>
                    <a:bodyPr/>
                    <a:lstStyle/>
                    <a:p>
                      <a:r>
                        <a:rPr lang="en-US" sz="1100"/>
                        <a:t>SC1DTA-207</a:t>
                      </a:r>
                    </a:p>
                  </a:txBody>
                  <a:tcPr marL="55734" marR="55734" marT="27867" marB="27867"/>
                </a:tc>
                <a:tc>
                  <a:txBody>
                    <a:bodyPr/>
                    <a:lstStyle/>
                    <a:p>
                      <a:r>
                        <a:rPr lang="en-US" sz="1100" dirty="0"/>
                        <a:t>As a user , I want to login into the portal  . So that I can keep updating all my personal information</a:t>
                      </a:r>
                    </a:p>
                  </a:txBody>
                  <a:tcPr marL="55734" marR="55734" marT="27867" marB="27867"/>
                </a:tc>
                <a:tc>
                  <a:txBody>
                    <a:bodyPr/>
                    <a:lstStyle/>
                    <a:p>
                      <a:r>
                        <a:rPr lang="en-US" sz="1100"/>
                        <a:t>Portal page</a:t>
                      </a:r>
                    </a:p>
                  </a:txBody>
                  <a:tcPr marL="55734" marR="55734" marT="27867" marB="27867"/>
                </a:tc>
                <a:extLst>
                  <a:ext uri="{0D108BD9-81ED-4DB2-BD59-A6C34878D82A}">
                    <a16:rowId xmlns:a16="http://schemas.microsoft.com/office/drawing/2014/main" val="3966376393"/>
                  </a:ext>
                </a:extLst>
              </a:tr>
              <a:tr h="457200">
                <a:tc>
                  <a:txBody>
                    <a:bodyPr/>
                    <a:lstStyle/>
                    <a:p>
                      <a:r>
                        <a:rPr lang="en-US" sz="1100"/>
                        <a:t>SC1DTA-212</a:t>
                      </a:r>
                    </a:p>
                  </a:txBody>
                  <a:tcPr marL="55734" marR="55734" marT="27867" marB="27867"/>
                </a:tc>
                <a:tc>
                  <a:txBody>
                    <a:bodyPr/>
                    <a:lstStyle/>
                    <a:p>
                      <a:r>
                        <a:rPr lang="en-US" sz="1100"/>
                        <a:t>As a user , I want to upload my reports in the portal so that to get more accurate  medication</a:t>
                      </a:r>
                    </a:p>
                  </a:txBody>
                  <a:tcPr marL="55734" marR="55734" marT="27867" marB="27867"/>
                </a:tc>
                <a:tc>
                  <a:txBody>
                    <a:bodyPr/>
                    <a:lstStyle/>
                    <a:p>
                      <a:r>
                        <a:rPr lang="en-US" sz="1100" dirty="0"/>
                        <a:t>Upload</a:t>
                      </a:r>
                    </a:p>
                  </a:txBody>
                  <a:tcPr marL="55734" marR="55734" marT="27867" marB="27867"/>
                </a:tc>
                <a:extLst>
                  <a:ext uri="{0D108BD9-81ED-4DB2-BD59-A6C34878D82A}">
                    <a16:rowId xmlns:a16="http://schemas.microsoft.com/office/drawing/2014/main" val="3431306829"/>
                  </a:ext>
                </a:extLst>
              </a:tr>
              <a:tr h="457200">
                <a:tc>
                  <a:txBody>
                    <a:bodyPr/>
                    <a:lstStyle/>
                    <a:p>
                      <a:r>
                        <a:rPr lang="en-US" sz="1100" dirty="0"/>
                        <a:t>SC1DTA-316</a:t>
                      </a:r>
                    </a:p>
                  </a:txBody>
                  <a:tcPr marL="55734" marR="55734" marT="27867" marB="27867"/>
                </a:tc>
                <a:tc>
                  <a:txBody>
                    <a:bodyPr/>
                    <a:lstStyle/>
                    <a:p>
                      <a:r>
                        <a:rPr lang="en-US" sz="1100"/>
                        <a:t>As a user, I want to view my reports through portal and their result</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2049318138"/>
                  </a:ext>
                </a:extLst>
              </a:tr>
              <a:tr h="457200">
                <a:tc>
                  <a:txBody>
                    <a:bodyPr/>
                    <a:lstStyle/>
                    <a:p>
                      <a:r>
                        <a:rPr lang="en-US" sz="1100"/>
                        <a:t>SC1DTA-312</a:t>
                      </a:r>
                    </a:p>
                  </a:txBody>
                  <a:tcPr marL="55734" marR="55734" marT="27867" marB="27867"/>
                </a:tc>
                <a:tc>
                  <a:txBody>
                    <a:bodyPr/>
                    <a:lstStyle/>
                    <a:p>
                      <a:r>
                        <a:rPr lang="en-US" sz="1100" dirty="0"/>
                        <a:t>As a system, I need to compare current lab results to previous results to detect potential issues </a:t>
                      </a:r>
                    </a:p>
                  </a:txBody>
                  <a:tcPr marL="55734" marR="55734" marT="27867" marB="27867"/>
                </a:tc>
                <a:tc>
                  <a:txBody>
                    <a:bodyPr/>
                    <a:lstStyle/>
                    <a:p>
                      <a:r>
                        <a:rPr lang="en-US" sz="1100" dirty="0"/>
                        <a:t>History</a:t>
                      </a:r>
                    </a:p>
                  </a:txBody>
                  <a:tcPr marL="55734" marR="55734" marT="27867" marB="27867"/>
                </a:tc>
                <a:extLst>
                  <a:ext uri="{0D108BD9-81ED-4DB2-BD59-A6C34878D82A}">
                    <a16:rowId xmlns:a16="http://schemas.microsoft.com/office/drawing/2014/main" val="1422895331"/>
                  </a:ext>
                </a:extLst>
              </a:tr>
              <a:tr h="457200">
                <a:tc>
                  <a:txBody>
                    <a:bodyPr/>
                    <a:lstStyle/>
                    <a:p>
                      <a:r>
                        <a:rPr lang="en-US" sz="1100" dirty="0"/>
                        <a:t>SC1DTA-318</a:t>
                      </a:r>
                    </a:p>
                  </a:txBody>
                  <a:tcPr marL="55734" marR="55734" marT="27867" marB="27867"/>
                </a:tc>
                <a:tc>
                  <a:txBody>
                    <a:bodyPr/>
                    <a:lstStyle/>
                    <a:p>
                      <a:r>
                        <a:rPr lang="en-US" sz="1100" dirty="0"/>
                        <a:t>As a user , I want appointment reminders, So I don’t forget about upcoming visits</a:t>
                      </a:r>
                    </a:p>
                  </a:txBody>
                  <a:tcPr marL="55734" marR="55734" marT="27867" marB="27867"/>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Appointment</a:t>
                      </a:r>
                    </a:p>
                    <a:p>
                      <a:endParaRPr lang="en-US" sz="1100" dirty="0"/>
                    </a:p>
                  </a:txBody>
                  <a:tcPr marL="55734" marR="55734" marT="27867" marB="27867"/>
                </a:tc>
                <a:extLst>
                  <a:ext uri="{0D108BD9-81ED-4DB2-BD59-A6C34878D82A}">
                    <a16:rowId xmlns:a16="http://schemas.microsoft.com/office/drawing/2014/main" val="4274781381"/>
                  </a:ext>
                </a:extLst>
              </a:tr>
              <a:tr h="457200">
                <a:tc>
                  <a:txBody>
                    <a:bodyPr/>
                    <a:lstStyle/>
                    <a:p>
                      <a:r>
                        <a:rPr lang="en-US" sz="1100" dirty="0"/>
                        <a:t>SC1DTA-280</a:t>
                      </a:r>
                    </a:p>
                  </a:txBody>
                  <a:tcPr marL="55734" marR="55734" marT="27867" marB="27867"/>
                </a:tc>
                <a:tc>
                  <a:txBody>
                    <a:bodyPr/>
                    <a:lstStyle/>
                    <a:p>
                      <a:r>
                        <a:rPr lang="en-US" sz="1100" dirty="0"/>
                        <a:t>As a user, I need to upload the basic information regarding the travel history/symptoms of current day</a:t>
                      </a:r>
                    </a:p>
                  </a:txBody>
                  <a:tcPr marL="55734" marR="55734" marT="27867" marB="27867"/>
                </a:tc>
                <a:tc>
                  <a:txBody>
                    <a:bodyPr/>
                    <a:lstStyle/>
                    <a:p>
                      <a:r>
                        <a:rPr lang="en-US" sz="1100" dirty="0"/>
                        <a:t>Personal</a:t>
                      </a:r>
                    </a:p>
                  </a:txBody>
                  <a:tcPr marL="55734" marR="55734" marT="27867" marB="27867"/>
                </a:tc>
                <a:extLst>
                  <a:ext uri="{0D108BD9-81ED-4DB2-BD59-A6C34878D82A}">
                    <a16:rowId xmlns:a16="http://schemas.microsoft.com/office/drawing/2014/main" val="3897660107"/>
                  </a:ext>
                </a:extLst>
              </a:tr>
            </a:tbl>
          </a:graphicData>
        </a:graphic>
      </p:graphicFrame>
    </p:spTree>
    <p:extLst>
      <p:ext uri="{BB962C8B-B14F-4D97-AF65-F5344CB8AC3E}">
        <p14:creationId xmlns:p14="http://schemas.microsoft.com/office/powerpoint/2010/main" val="224435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3503-421F-D64A-0D8A-303FC56BA74E}"/>
              </a:ext>
            </a:extLst>
          </p:cNvPr>
          <p:cNvSpPr>
            <a:spLocks noGrp="1"/>
          </p:cNvSpPr>
          <p:nvPr>
            <p:ph type="title"/>
          </p:nvPr>
        </p:nvSpPr>
        <p:spPr>
          <a:xfrm>
            <a:off x="3408959" y="498551"/>
            <a:ext cx="8596668" cy="1320800"/>
          </a:xfrm>
        </p:spPr>
        <p:txBody>
          <a:bodyPr>
            <a:normAutofit/>
          </a:bodyPr>
          <a:lstStyle/>
          <a:p>
            <a:r>
              <a:rPr lang="en-US" sz="4800" dirty="0"/>
              <a:t>User stories</a:t>
            </a:r>
          </a:p>
        </p:txBody>
      </p:sp>
      <p:graphicFrame>
        <p:nvGraphicFramePr>
          <p:cNvPr id="4" name="Content Placeholder 3">
            <a:extLst>
              <a:ext uri="{FF2B5EF4-FFF2-40B4-BE49-F238E27FC236}">
                <a16:creationId xmlns:a16="http://schemas.microsoft.com/office/drawing/2014/main" id="{9F928521-6A0A-816D-5018-08771AFA43C0}"/>
              </a:ext>
            </a:extLst>
          </p:cNvPr>
          <p:cNvGraphicFramePr>
            <a:graphicFrameLocks noGrp="1"/>
          </p:cNvGraphicFramePr>
          <p:nvPr>
            <p:ph idx="1"/>
            <p:extLst>
              <p:ext uri="{D42A27DB-BD31-4B8C-83A1-F6EECF244321}">
                <p14:modId xmlns:p14="http://schemas.microsoft.com/office/powerpoint/2010/main" val="3877160791"/>
              </p:ext>
            </p:extLst>
          </p:nvPr>
        </p:nvGraphicFramePr>
        <p:xfrm>
          <a:off x="782035" y="1930400"/>
          <a:ext cx="8596312" cy="3548646"/>
        </p:xfrm>
        <a:graphic>
          <a:graphicData uri="http://schemas.openxmlformats.org/drawingml/2006/table">
            <a:tbl>
              <a:tblPr firstRow="1" bandRow="1">
                <a:tableStyleId>{5C22544A-7EE6-4342-B048-85BDC9FD1C3A}</a:tableStyleId>
              </a:tblPr>
              <a:tblGrid>
                <a:gridCol w="1074539">
                  <a:extLst>
                    <a:ext uri="{9D8B030D-6E8A-4147-A177-3AD203B41FA5}">
                      <a16:colId xmlns:a16="http://schemas.microsoft.com/office/drawing/2014/main" val="2377317653"/>
                    </a:ext>
                  </a:extLst>
                </a:gridCol>
                <a:gridCol w="5681292">
                  <a:extLst>
                    <a:ext uri="{9D8B030D-6E8A-4147-A177-3AD203B41FA5}">
                      <a16:colId xmlns:a16="http://schemas.microsoft.com/office/drawing/2014/main" val="144877878"/>
                    </a:ext>
                  </a:extLst>
                </a:gridCol>
                <a:gridCol w="1840481">
                  <a:extLst>
                    <a:ext uri="{9D8B030D-6E8A-4147-A177-3AD203B41FA5}">
                      <a16:colId xmlns:a16="http://schemas.microsoft.com/office/drawing/2014/main" val="763799260"/>
                    </a:ext>
                  </a:extLst>
                </a:gridCol>
              </a:tblGrid>
              <a:tr h="591441">
                <a:tc>
                  <a:txBody>
                    <a:bodyPr/>
                    <a:lstStyle/>
                    <a:p>
                      <a:r>
                        <a:rPr lang="en-US" sz="1600"/>
                        <a:t>Key</a:t>
                      </a:r>
                    </a:p>
                  </a:txBody>
                  <a:tcPr marL="79924" marR="79924" marT="39962" marB="39962"/>
                </a:tc>
                <a:tc>
                  <a:txBody>
                    <a:bodyPr/>
                    <a:lstStyle/>
                    <a:p>
                      <a:r>
                        <a:rPr lang="en-US" sz="1600" dirty="0"/>
                        <a:t>                               User Stories</a:t>
                      </a:r>
                      <a:br>
                        <a:rPr lang="en-US" sz="1600" dirty="0"/>
                      </a:br>
                      <a:r>
                        <a:rPr lang="en-US" sz="1600" dirty="0"/>
                        <a:t>                                Summary</a:t>
                      </a:r>
                    </a:p>
                  </a:txBody>
                  <a:tcPr marL="79924" marR="79924" marT="39962" marB="39962"/>
                </a:tc>
                <a:tc>
                  <a:txBody>
                    <a:bodyPr/>
                    <a:lstStyle/>
                    <a:p>
                      <a:r>
                        <a:rPr lang="en-US" sz="1600" dirty="0"/>
                        <a:t>Place</a:t>
                      </a:r>
                    </a:p>
                  </a:txBody>
                  <a:tcPr marL="79924" marR="79924" marT="39962" marB="39962"/>
                </a:tc>
                <a:extLst>
                  <a:ext uri="{0D108BD9-81ED-4DB2-BD59-A6C34878D82A}">
                    <a16:rowId xmlns:a16="http://schemas.microsoft.com/office/drawing/2014/main" val="867076034"/>
                  </a:ext>
                </a:extLst>
              </a:tr>
              <a:tr h="591441">
                <a:tc>
                  <a:txBody>
                    <a:bodyPr/>
                    <a:lstStyle/>
                    <a:p>
                      <a:r>
                        <a:rPr lang="en-US" sz="1600" dirty="0"/>
                        <a:t>SC1DTA-316</a:t>
                      </a:r>
                    </a:p>
                  </a:txBody>
                  <a:tcPr marL="79924" marR="79924" marT="39962" marB="39962"/>
                </a:tc>
                <a:tc>
                  <a:txBody>
                    <a:bodyPr/>
                    <a:lstStyle/>
                    <a:p>
                      <a:r>
                        <a:rPr lang="en-US" sz="1600"/>
                        <a:t>As a user, I want to know the symptoms of disease and risk factors of the disease</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1422635830"/>
                  </a:ext>
                </a:extLst>
              </a:tr>
              <a:tr h="591441">
                <a:tc>
                  <a:txBody>
                    <a:bodyPr/>
                    <a:lstStyle/>
                    <a:p>
                      <a:r>
                        <a:rPr lang="en-US" sz="1600"/>
                        <a:t>SC1DTA-223</a:t>
                      </a:r>
                    </a:p>
                  </a:txBody>
                  <a:tcPr marL="79924" marR="79924" marT="39962" marB="39962"/>
                </a:tc>
                <a:tc>
                  <a:txBody>
                    <a:bodyPr/>
                    <a:lstStyle/>
                    <a:p>
                      <a:r>
                        <a:rPr lang="en-US" sz="1600" dirty="0"/>
                        <a:t>As a user, I want to be able to edit my personal details</a:t>
                      </a:r>
                    </a:p>
                  </a:txBody>
                  <a:tcPr marL="79924" marR="79924" marT="39962" marB="39962"/>
                </a:tc>
                <a:tc>
                  <a:txBody>
                    <a:bodyPr/>
                    <a:lstStyle/>
                    <a:p>
                      <a:r>
                        <a:rPr lang="en-US" sz="1600" dirty="0"/>
                        <a:t>Personal</a:t>
                      </a:r>
                    </a:p>
                  </a:txBody>
                  <a:tcPr marL="79924" marR="79924" marT="39962" marB="39962"/>
                </a:tc>
                <a:extLst>
                  <a:ext uri="{0D108BD9-81ED-4DB2-BD59-A6C34878D82A}">
                    <a16:rowId xmlns:a16="http://schemas.microsoft.com/office/drawing/2014/main" val="3656399123"/>
                  </a:ext>
                </a:extLst>
              </a:tr>
              <a:tr h="591441">
                <a:tc>
                  <a:txBody>
                    <a:bodyPr/>
                    <a:lstStyle/>
                    <a:p>
                      <a:r>
                        <a:rPr lang="en-US" sz="1600" dirty="0"/>
                        <a:t>SC1DTA-225</a:t>
                      </a:r>
                    </a:p>
                  </a:txBody>
                  <a:tcPr marL="79924" marR="79924" marT="39962" marB="39962"/>
                </a:tc>
                <a:tc>
                  <a:txBody>
                    <a:bodyPr/>
                    <a:lstStyle/>
                    <a:p>
                      <a:r>
                        <a:rPr lang="en-US" sz="1600" dirty="0"/>
                        <a:t>As a user, I need to see the appointment details through mail</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075123167"/>
                  </a:ext>
                </a:extLst>
              </a:tr>
              <a:tr h="591441">
                <a:tc>
                  <a:txBody>
                    <a:bodyPr/>
                    <a:lstStyle/>
                    <a:p>
                      <a:r>
                        <a:rPr lang="en-US" sz="1600" dirty="0"/>
                        <a:t>SC1DTA-220</a:t>
                      </a:r>
                    </a:p>
                  </a:txBody>
                  <a:tcPr marL="79924" marR="79924" marT="39962" marB="39962"/>
                </a:tc>
                <a:tc>
                  <a:txBody>
                    <a:bodyPr/>
                    <a:lstStyle/>
                    <a:p>
                      <a:r>
                        <a:rPr lang="en-US" sz="1600" dirty="0"/>
                        <a:t>As a user, I want to know the risk of disease about me after I upload my reports from doctor</a:t>
                      </a:r>
                    </a:p>
                  </a:txBody>
                  <a:tcPr marL="79924" marR="79924" marT="39962" marB="39962"/>
                </a:tc>
                <a:tc>
                  <a:txBody>
                    <a:bodyPr/>
                    <a:lstStyle/>
                    <a:p>
                      <a:r>
                        <a:rPr lang="en-US" sz="1600" dirty="0"/>
                        <a:t>appointment</a:t>
                      </a:r>
                    </a:p>
                  </a:txBody>
                  <a:tcPr marL="79924" marR="79924" marT="39962" marB="39962"/>
                </a:tc>
                <a:extLst>
                  <a:ext uri="{0D108BD9-81ED-4DB2-BD59-A6C34878D82A}">
                    <a16:rowId xmlns:a16="http://schemas.microsoft.com/office/drawing/2014/main" val="3654841474"/>
                  </a:ext>
                </a:extLst>
              </a:tr>
              <a:tr h="591441">
                <a:tc>
                  <a:txBody>
                    <a:bodyPr/>
                    <a:lstStyle/>
                    <a:p>
                      <a:r>
                        <a:rPr lang="en-US" sz="1600"/>
                        <a:t>SC1DTA-222</a:t>
                      </a:r>
                    </a:p>
                  </a:txBody>
                  <a:tcPr marL="79924" marR="79924" marT="39962" marB="39962"/>
                </a:tc>
                <a:tc>
                  <a:txBody>
                    <a:bodyPr/>
                    <a:lstStyle/>
                    <a:p>
                      <a:r>
                        <a:rPr lang="en-US" sz="1600" dirty="0"/>
                        <a:t>As a user, I want to know the see the percentage of factor in which uploaded files</a:t>
                      </a:r>
                    </a:p>
                  </a:txBody>
                  <a:tcPr marL="79924" marR="79924" marT="39962" marB="39962"/>
                </a:tc>
                <a:tc>
                  <a:txBody>
                    <a:bodyPr/>
                    <a:lstStyle/>
                    <a:p>
                      <a:r>
                        <a:rPr lang="en-US" sz="1600" dirty="0"/>
                        <a:t>upload</a:t>
                      </a:r>
                    </a:p>
                  </a:txBody>
                  <a:tcPr marL="79924" marR="79924" marT="39962" marB="39962"/>
                </a:tc>
                <a:extLst>
                  <a:ext uri="{0D108BD9-81ED-4DB2-BD59-A6C34878D82A}">
                    <a16:rowId xmlns:a16="http://schemas.microsoft.com/office/drawing/2014/main" val="3882945289"/>
                  </a:ext>
                </a:extLst>
              </a:tr>
            </a:tbl>
          </a:graphicData>
        </a:graphic>
      </p:graphicFrame>
    </p:spTree>
    <p:extLst>
      <p:ext uri="{BB962C8B-B14F-4D97-AF65-F5344CB8AC3E}">
        <p14:creationId xmlns:p14="http://schemas.microsoft.com/office/powerpoint/2010/main" val="30977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9100-B34F-074D-86DD-59A6572C2573}"/>
              </a:ext>
            </a:extLst>
          </p:cNvPr>
          <p:cNvSpPr>
            <a:spLocks noGrp="1"/>
          </p:cNvSpPr>
          <p:nvPr>
            <p:ph type="title"/>
          </p:nvPr>
        </p:nvSpPr>
        <p:spPr>
          <a:xfrm>
            <a:off x="617447" y="274176"/>
            <a:ext cx="8596668" cy="1320800"/>
          </a:xfrm>
        </p:spPr>
        <p:txBody>
          <a:bodyPr>
            <a:normAutofit/>
          </a:bodyPr>
          <a:lstStyle/>
          <a:p>
            <a:r>
              <a:rPr lang="en-US" sz="2800" dirty="0"/>
              <a:t>     USER STORIES AND ACCEPTANCE CRITERIA</a:t>
            </a:r>
          </a:p>
        </p:txBody>
      </p:sp>
      <p:graphicFrame>
        <p:nvGraphicFramePr>
          <p:cNvPr id="7" name="Content Placeholder 6">
            <a:extLst>
              <a:ext uri="{FF2B5EF4-FFF2-40B4-BE49-F238E27FC236}">
                <a16:creationId xmlns:a16="http://schemas.microsoft.com/office/drawing/2014/main" id="{1931244C-B97C-66B8-DC1B-A438A0484212}"/>
              </a:ext>
            </a:extLst>
          </p:cNvPr>
          <p:cNvGraphicFramePr>
            <a:graphicFrameLocks noGrp="1"/>
          </p:cNvGraphicFramePr>
          <p:nvPr>
            <p:ph idx="1"/>
            <p:extLst>
              <p:ext uri="{D42A27DB-BD31-4B8C-83A1-F6EECF244321}">
                <p14:modId xmlns:p14="http://schemas.microsoft.com/office/powerpoint/2010/main" val="1518074190"/>
              </p:ext>
            </p:extLst>
          </p:nvPr>
        </p:nvGraphicFramePr>
        <p:xfrm>
          <a:off x="557561" y="1132321"/>
          <a:ext cx="8716441" cy="5695343"/>
        </p:xfrm>
        <a:graphic>
          <a:graphicData uri="http://schemas.openxmlformats.org/drawingml/2006/table">
            <a:tbl>
              <a:tblPr firstRow="1" bandRow="1">
                <a:tableStyleId>{5C22544A-7EE6-4342-B048-85BDC9FD1C3A}</a:tableStyleId>
              </a:tblPr>
              <a:tblGrid>
                <a:gridCol w="2655524">
                  <a:extLst>
                    <a:ext uri="{9D8B030D-6E8A-4147-A177-3AD203B41FA5}">
                      <a16:colId xmlns:a16="http://schemas.microsoft.com/office/drawing/2014/main" val="1731175133"/>
                    </a:ext>
                  </a:extLst>
                </a:gridCol>
                <a:gridCol w="2655524">
                  <a:extLst>
                    <a:ext uri="{9D8B030D-6E8A-4147-A177-3AD203B41FA5}">
                      <a16:colId xmlns:a16="http://schemas.microsoft.com/office/drawing/2014/main" val="3039122586"/>
                    </a:ext>
                  </a:extLst>
                </a:gridCol>
                <a:gridCol w="2609044">
                  <a:extLst>
                    <a:ext uri="{9D8B030D-6E8A-4147-A177-3AD203B41FA5}">
                      <a16:colId xmlns:a16="http://schemas.microsoft.com/office/drawing/2014/main" val="482953981"/>
                    </a:ext>
                  </a:extLst>
                </a:gridCol>
                <a:gridCol w="796349">
                  <a:extLst>
                    <a:ext uri="{9D8B030D-6E8A-4147-A177-3AD203B41FA5}">
                      <a16:colId xmlns:a16="http://schemas.microsoft.com/office/drawing/2014/main" val="458379034"/>
                    </a:ext>
                  </a:extLst>
                </a:gridCol>
              </a:tblGrid>
              <a:tr h="518414">
                <a:tc>
                  <a:txBody>
                    <a:bodyPr/>
                    <a:lstStyle/>
                    <a:p>
                      <a:endParaRPr lang="en-US" sz="1500" dirty="0"/>
                    </a:p>
                    <a:p>
                      <a:r>
                        <a:rPr lang="en-US" sz="1500" dirty="0"/>
                        <a:t>User Id</a:t>
                      </a:r>
                    </a:p>
                  </a:txBody>
                  <a:tcPr marL="74357" marR="74357" marT="37179" marB="37179"/>
                </a:tc>
                <a:tc>
                  <a:txBody>
                    <a:bodyPr/>
                    <a:lstStyle/>
                    <a:p>
                      <a:endParaRPr lang="en-US" sz="1500" dirty="0"/>
                    </a:p>
                    <a:p>
                      <a:r>
                        <a:rPr lang="en-US" sz="1500" dirty="0"/>
                        <a:t>Scenario</a:t>
                      </a:r>
                    </a:p>
                  </a:txBody>
                  <a:tcPr marL="74357" marR="74357" marT="37179" marB="37179"/>
                </a:tc>
                <a:tc>
                  <a:txBody>
                    <a:bodyPr/>
                    <a:lstStyle/>
                    <a:p>
                      <a:r>
                        <a:rPr lang="en-US" sz="1500" dirty="0"/>
                        <a:t>  </a:t>
                      </a:r>
                    </a:p>
                    <a:p>
                      <a:r>
                        <a:rPr lang="en-US" sz="1600" dirty="0"/>
                        <a:t>User Stories</a:t>
                      </a:r>
                      <a:r>
                        <a:rPr lang="en-US" sz="1500" dirty="0"/>
                        <a:t>             Summary</a:t>
                      </a:r>
                    </a:p>
                  </a:txBody>
                  <a:tcPr marL="74357" marR="74357" marT="37179" marB="37179"/>
                </a:tc>
                <a:tc>
                  <a:txBody>
                    <a:bodyPr/>
                    <a:lstStyle/>
                    <a:p>
                      <a:endParaRPr lang="en-US" sz="1500" dirty="0"/>
                    </a:p>
                    <a:p>
                      <a:r>
                        <a:rPr lang="en-US" sz="1500" dirty="0"/>
                        <a:t>Status</a:t>
                      </a:r>
                    </a:p>
                  </a:txBody>
                  <a:tcPr marL="74357" marR="74357" marT="37179" marB="37179"/>
                </a:tc>
                <a:extLst>
                  <a:ext uri="{0D108BD9-81ED-4DB2-BD59-A6C34878D82A}">
                    <a16:rowId xmlns:a16="http://schemas.microsoft.com/office/drawing/2014/main" val="2071449481"/>
                  </a:ext>
                </a:extLst>
              </a:tr>
              <a:tr h="23019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SC1DTA-280</a:t>
                      </a:r>
                    </a:p>
                    <a:p>
                      <a:endParaRPr lang="en-US" sz="1500" dirty="0"/>
                    </a:p>
                  </a:txBody>
                  <a:tcPr marL="74357" marR="74357" marT="37179" marB="37179"/>
                </a:tc>
                <a:tc>
                  <a:txBody>
                    <a:bodyPr/>
                    <a:lstStyle/>
                    <a:p>
                      <a:r>
                        <a:rPr lang="en-US" sz="1500" dirty="0"/>
                        <a:t>1. Customer want to enter personal details </a:t>
                      </a:r>
                    </a:p>
                    <a:p>
                      <a:r>
                        <a:rPr lang="en-US" sz="1500" b="1" dirty="0"/>
                        <a:t>Given</a:t>
                      </a:r>
                      <a:r>
                        <a:rPr lang="en-US" sz="1500" dirty="0"/>
                        <a:t> I’m in the role of customer</a:t>
                      </a:r>
                    </a:p>
                    <a:p>
                      <a:r>
                        <a:rPr lang="en-US" sz="1500" b="1" dirty="0"/>
                        <a:t>When</a:t>
                      </a:r>
                      <a:r>
                        <a:rPr lang="en-US" sz="1500" dirty="0"/>
                        <a:t> I open the portal signup  page </a:t>
                      </a:r>
                    </a:p>
                    <a:p>
                      <a:r>
                        <a:rPr lang="en-US" sz="1500" b="1" dirty="0"/>
                        <a:t>Then</a:t>
                      </a:r>
                      <a:r>
                        <a:rPr lang="en-US" sz="1500" dirty="0"/>
                        <a:t> I click on to personal details</a:t>
                      </a:r>
                    </a:p>
                    <a:p>
                      <a:r>
                        <a:rPr lang="en-US" sz="1500" b="1" dirty="0"/>
                        <a:t>And</a:t>
                      </a:r>
                      <a:r>
                        <a:rPr lang="en-US" sz="1500" dirty="0"/>
                        <a:t> I can see all the details of the clinic</a:t>
                      </a:r>
                    </a:p>
                  </a:txBody>
                  <a:tcPr marL="74357" marR="74357" marT="37179" marB="37179"/>
                </a:tc>
                <a:tc>
                  <a:txBody>
                    <a:bodyPr/>
                    <a:lstStyle/>
                    <a:p>
                      <a:r>
                        <a:rPr lang="en-US" sz="1500" b="1" dirty="0"/>
                        <a:t>As a</a:t>
                      </a:r>
                      <a:r>
                        <a:rPr lang="en-US" sz="1500" dirty="0"/>
                        <a:t> customer </a:t>
                      </a:r>
                    </a:p>
                    <a:p>
                      <a:r>
                        <a:rPr lang="en-US" sz="1500" b="1" dirty="0"/>
                        <a:t>I want </a:t>
                      </a:r>
                      <a:r>
                        <a:rPr lang="en-US" sz="1500" dirty="0"/>
                        <a:t>to enter my demographics like name, date of birth, address, contact information </a:t>
                      </a:r>
                      <a:r>
                        <a:rPr lang="en-US" sz="1500" b="1" dirty="0"/>
                        <a:t>so that </a:t>
                      </a:r>
                      <a:r>
                        <a:rPr lang="en-US" sz="1500" dirty="0"/>
                        <a:t>clinic the clinic has my details on file</a:t>
                      </a:r>
                    </a:p>
                  </a:txBody>
                  <a:tcPr marL="74357" marR="74357" marT="37179" marB="37179"/>
                </a:tc>
                <a:tc>
                  <a:txBody>
                    <a:bodyPr/>
                    <a:lstStyle/>
                    <a:p>
                      <a:endParaRPr lang="en-US" sz="1500"/>
                    </a:p>
                    <a:p>
                      <a:endParaRPr lang="en-US" sz="1500"/>
                    </a:p>
                    <a:p>
                      <a:r>
                        <a:rPr lang="en-US" sz="1500"/>
                        <a:t>      Done</a:t>
                      </a:r>
                    </a:p>
                  </a:txBody>
                  <a:tcPr marL="74357" marR="74357" marT="37179" marB="37179"/>
                </a:tc>
                <a:extLst>
                  <a:ext uri="{0D108BD9-81ED-4DB2-BD59-A6C34878D82A}">
                    <a16:rowId xmlns:a16="http://schemas.microsoft.com/office/drawing/2014/main" val="471387453"/>
                  </a:ext>
                </a:extLst>
              </a:tr>
              <a:tr h="25595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SC1DTA-316</a:t>
                      </a:r>
                    </a:p>
                    <a:p>
                      <a:endParaRPr lang="en-US" sz="1500" dirty="0"/>
                    </a:p>
                  </a:txBody>
                  <a:tcPr marL="74357" marR="74357" marT="37179" marB="37179"/>
                </a:tc>
                <a:tc>
                  <a:txBody>
                    <a:bodyPr/>
                    <a:lstStyle/>
                    <a:p>
                      <a:r>
                        <a:rPr lang="en-US" sz="1500" dirty="0"/>
                        <a:t>2. Customer want to check the medical history </a:t>
                      </a:r>
                    </a:p>
                    <a:p>
                      <a:r>
                        <a:rPr lang="en-US" sz="1500" b="1" dirty="0"/>
                        <a:t>Given</a:t>
                      </a:r>
                      <a:r>
                        <a:rPr lang="en-US" sz="1500" dirty="0"/>
                        <a:t> I’m in the role of the customer </a:t>
                      </a:r>
                    </a:p>
                    <a:p>
                      <a:r>
                        <a:rPr lang="en-US" sz="1500" b="1" dirty="0"/>
                        <a:t>When</a:t>
                      </a:r>
                      <a:r>
                        <a:rPr lang="en-US" sz="1500" dirty="0"/>
                        <a:t> I open the history page </a:t>
                      </a:r>
                    </a:p>
                    <a:p>
                      <a:r>
                        <a:rPr lang="en-US" sz="1500" b="1" dirty="0"/>
                        <a:t>Then</a:t>
                      </a:r>
                      <a:r>
                        <a:rPr lang="en-US" sz="1500" dirty="0"/>
                        <a:t> I want to see the medical track which CT scan which I have uploaded before. </a:t>
                      </a:r>
                    </a:p>
                  </a:txBody>
                  <a:tcPr marL="74357" marR="74357" marT="37179" marB="37179"/>
                </a:tc>
                <a:tc>
                  <a:txBody>
                    <a:bodyPr/>
                    <a:lstStyle/>
                    <a:p>
                      <a:r>
                        <a:rPr lang="en-US" sz="1500" b="1"/>
                        <a:t>As a</a:t>
                      </a:r>
                      <a:r>
                        <a:rPr lang="en-US" sz="1500"/>
                        <a:t> customer </a:t>
                      </a:r>
                    </a:p>
                    <a:p>
                      <a:r>
                        <a:rPr lang="en-US" sz="1500"/>
                        <a:t>I</a:t>
                      </a:r>
                      <a:r>
                        <a:rPr lang="en-US" sz="1500" b="1"/>
                        <a:t> want </a:t>
                      </a:r>
                      <a:r>
                        <a:rPr lang="en-US" sz="1500"/>
                        <a:t>to view my health trends over time </a:t>
                      </a:r>
                      <a:r>
                        <a:rPr lang="en-US" sz="1500" b="1"/>
                        <a:t>so that </a:t>
                      </a:r>
                      <a:r>
                        <a:rPr lang="en-US" sz="1500"/>
                        <a:t>I can track my progress</a:t>
                      </a:r>
                    </a:p>
                  </a:txBody>
                  <a:tcPr marL="74357" marR="74357" marT="37179" marB="37179"/>
                </a:tc>
                <a:tc>
                  <a:txBody>
                    <a:bodyPr/>
                    <a:lstStyle/>
                    <a:p>
                      <a:r>
                        <a:rPr lang="en-US" sz="1500" dirty="0"/>
                        <a:t>  </a:t>
                      </a:r>
                    </a:p>
                    <a:p>
                      <a:endParaRPr lang="en-US" sz="1500" dirty="0"/>
                    </a:p>
                    <a:p>
                      <a:r>
                        <a:rPr lang="en-US" sz="1500" dirty="0"/>
                        <a:t>       Done</a:t>
                      </a:r>
                    </a:p>
                  </a:txBody>
                  <a:tcPr marL="74357" marR="74357" marT="37179" marB="37179"/>
                </a:tc>
                <a:extLst>
                  <a:ext uri="{0D108BD9-81ED-4DB2-BD59-A6C34878D82A}">
                    <a16:rowId xmlns:a16="http://schemas.microsoft.com/office/drawing/2014/main" val="209557403"/>
                  </a:ext>
                </a:extLst>
              </a:tr>
            </a:tbl>
          </a:graphicData>
        </a:graphic>
      </p:graphicFrame>
      <p:sp>
        <p:nvSpPr>
          <p:cNvPr id="3" name="Slide Number Placeholder 2">
            <a:extLst>
              <a:ext uri="{FF2B5EF4-FFF2-40B4-BE49-F238E27FC236}">
                <a16:creationId xmlns:a16="http://schemas.microsoft.com/office/drawing/2014/main" id="{E2116EA9-F961-A4D6-4205-A49BD60F62F8}"/>
              </a:ext>
            </a:extLst>
          </p:cNvPr>
          <p:cNvSpPr>
            <a:spLocks noGrp="1"/>
          </p:cNvSpPr>
          <p:nvPr>
            <p:ph type="sldNum" sz="quarter" idx="12"/>
          </p:nvPr>
        </p:nvSpPr>
        <p:spPr/>
        <p:txBody>
          <a:bodyPr/>
          <a:lstStyle/>
          <a:p>
            <a:fld id="{FA4FCA09-A334-4A38-8A78-E51DCD588AB3}" type="slidenum">
              <a:rPr lang="en-US" smtClean="0"/>
              <a:t>28</a:t>
            </a:fld>
            <a:endParaRPr lang="en-US"/>
          </a:p>
        </p:txBody>
      </p:sp>
    </p:spTree>
    <p:extLst>
      <p:ext uri="{BB962C8B-B14F-4D97-AF65-F5344CB8AC3E}">
        <p14:creationId xmlns:p14="http://schemas.microsoft.com/office/powerpoint/2010/main" val="2684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69A4-20DD-CA81-32BA-C9C47D36AC0B}"/>
              </a:ext>
            </a:extLst>
          </p:cNvPr>
          <p:cNvSpPr>
            <a:spLocks noGrp="1"/>
          </p:cNvSpPr>
          <p:nvPr>
            <p:ph type="title"/>
          </p:nvPr>
        </p:nvSpPr>
        <p:spPr/>
        <p:txBody>
          <a:bodyPr>
            <a:normAutofit/>
          </a:bodyPr>
          <a:lstStyle/>
          <a:p>
            <a:r>
              <a:rPr lang="en-US" sz="2800" dirty="0"/>
              <a:t> USER STORIES AND ACCEPTANCE CRITERIA   </a:t>
            </a:r>
          </a:p>
        </p:txBody>
      </p:sp>
      <p:graphicFrame>
        <p:nvGraphicFramePr>
          <p:cNvPr id="4" name="Content Placeholder 3">
            <a:extLst>
              <a:ext uri="{FF2B5EF4-FFF2-40B4-BE49-F238E27FC236}">
                <a16:creationId xmlns:a16="http://schemas.microsoft.com/office/drawing/2014/main" id="{CB5D17B6-A702-5A5E-734D-3CA3F2E6345A}"/>
              </a:ext>
            </a:extLst>
          </p:cNvPr>
          <p:cNvGraphicFramePr>
            <a:graphicFrameLocks noGrp="1"/>
          </p:cNvGraphicFramePr>
          <p:nvPr>
            <p:ph idx="1"/>
            <p:extLst>
              <p:ext uri="{D42A27DB-BD31-4B8C-83A1-F6EECF244321}">
                <p14:modId xmlns:p14="http://schemas.microsoft.com/office/powerpoint/2010/main" val="1988798483"/>
              </p:ext>
            </p:extLst>
          </p:nvPr>
        </p:nvGraphicFramePr>
        <p:xfrm>
          <a:off x="844976" y="2160588"/>
          <a:ext cx="7959810" cy="4573956"/>
        </p:xfrm>
        <a:graphic>
          <a:graphicData uri="http://schemas.openxmlformats.org/drawingml/2006/table">
            <a:tbl>
              <a:tblPr firstRow="1" bandRow="1">
                <a:tableStyleId>{5C22544A-7EE6-4342-B048-85BDC9FD1C3A}</a:tableStyleId>
              </a:tblPr>
              <a:tblGrid>
                <a:gridCol w="2812873">
                  <a:extLst>
                    <a:ext uri="{9D8B030D-6E8A-4147-A177-3AD203B41FA5}">
                      <a16:colId xmlns:a16="http://schemas.microsoft.com/office/drawing/2014/main" val="54770410"/>
                    </a:ext>
                  </a:extLst>
                </a:gridCol>
                <a:gridCol w="2812873">
                  <a:extLst>
                    <a:ext uri="{9D8B030D-6E8A-4147-A177-3AD203B41FA5}">
                      <a16:colId xmlns:a16="http://schemas.microsoft.com/office/drawing/2014/main" val="3390433545"/>
                    </a:ext>
                  </a:extLst>
                </a:gridCol>
                <a:gridCol w="1698630">
                  <a:extLst>
                    <a:ext uri="{9D8B030D-6E8A-4147-A177-3AD203B41FA5}">
                      <a16:colId xmlns:a16="http://schemas.microsoft.com/office/drawing/2014/main" val="2593706044"/>
                    </a:ext>
                  </a:extLst>
                </a:gridCol>
                <a:gridCol w="635434">
                  <a:extLst>
                    <a:ext uri="{9D8B030D-6E8A-4147-A177-3AD203B41FA5}">
                      <a16:colId xmlns:a16="http://schemas.microsoft.com/office/drawing/2014/main" val="3691472444"/>
                    </a:ext>
                  </a:extLst>
                </a:gridCol>
              </a:tblGrid>
              <a:tr h="493432">
                <a:tc>
                  <a:txBody>
                    <a:bodyPr/>
                    <a:lstStyle/>
                    <a:p>
                      <a:r>
                        <a:rPr lang="en-US" sz="1300" dirty="0"/>
                        <a:t>User Id</a:t>
                      </a:r>
                    </a:p>
                  </a:txBody>
                  <a:tcPr marL="66691" marR="66691" marT="33346" marB="33346"/>
                </a:tc>
                <a:tc>
                  <a:txBody>
                    <a:bodyPr/>
                    <a:lstStyle/>
                    <a:p>
                      <a:endParaRPr lang="en-US" sz="1300" dirty="0"/>
                    </a:p>
                    <a:p>
                      <a:r>
                        <a:rPr lang="en-US" sz="1300" dirty="0"/>
                        <a:t>Scenario</a:t>
                      </a:r>
                    </a:p>
                  </a:txBody>
                  <a:tcPr marL="66691" marR="66691" marT="33346" marB="33346"/>
                </a:tc>
                <a:tc>
                  <a:txBody>
                    <a:bodyPr/>
                    <a:lstStyle/>
                    <a:p>
                      <a:endParaRPr lang="en-US" sz="1300" dirty="0"/>
                    </a:p>
                    <a:p>
                      <a:r>
                        <a:rPr lang="en-US" sz="1400" dirty="0"/>
                        <a:t>User Stories </a:t>
                      </a:r>
                      <a:r>
                        <a:rPr lang="en-US" sz="1300" dirty="0"/>
                        <a:t>Summary</a:t>
                      </a:r>
                    </a:p>
                  </a:txBody>
                  <a:tcPr marL="66691" marR="66691" marT="33346" marB="33346"/>
                </a:tc>
                <a:tc>
                  <a:txBody>
                    <a:bodyPr/>
                    <a:lstStyle/>
                    <a:p>
                      <a:r>
                        <a:rPr lang="en-US" sz="1300" dirty="0"/>
                        <a:t>   </a:t>
                      </a:r>
                    </a:p>
                    <a:p>
                      <a:r>
                        <a:rPr lang="en-US" sz="1300" dirty="0"/>
                        <a:t>Status</a:t>
                      </a:r>
                    </a:p>
                  </a:txBody>
                  <a:tcPr marL="66691" marR="66691" marT="33346" marB="33346"/>
                </a:tc>
                <a:extLst>
                  <a:ext uri="{0D108BD9-81ED-4DB2-BD59-A6C34878D82A}">
                    <a16:rowId xmlns:a16="http://schemas.microsoft.com/office/drawing/2014/main" val="107556494"/>
                  </a:ext>
                </a:extLst>
              </a:tr>
              <a:tr h="16936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SC1DTA-318</a:t>
                      </a:r>
                    </a:p>
                    <a:p>
                      <a:endParaRPr lang="en-US" sz="1300" dirty="0"/>
                    </a:p>
                  </a:txBody>
                  <a:tcPr marL="66691" marR="66691" marT="33346" marB="33346"/>
                </a:tc>
                <a:tc>
                  <a:txBody>
                    <a:bodyPr/>
                    <a:lstStyle/>
                    <a:p>
                      <a:r>
                        <a:rPr lang="en-US" sz="1300" dirty="0"/>
                        <a:t>3. Customer want to the schedule appointments with healthcare providers </a:t>
                      </a:r>
                    </a:p>
                    <a:p>
                      <a:r>
                        <a:rPr lang="en-US" sz="1300" b="1" dirty="0"/>
                        <a:t>Given</a:t>
                      </a:r>
                      <a:r>
                        <a:rPr lang="en-US" sz="1300" dirty="0"/>
                        <a:t> I am in the role of customer </a:t>
                      </a:r>
                    </a:p>
                    <a:p>
                      <a:r>
                        <a:rPr lang="en-US" sz="1300" b="1" dirty="0"/>
                        <a:t>When</a:t>
                      </a:r>
                      <a:r>
                        <a:rPr lang="en-US" sz="1300" dirty="0"/>
                        <a:t> I open the calendar page</a:t>
                      </a:r>
                    </a:p>
                    <a:p>
                      <a:r>
                        <a:rPr lang="en-US" sz="1300" b="1" dirty="0"/>
                        <a:t>Then</a:t>
                      </a:r>
                      <a:r>
                        <a:rPr lang="en-US" sz="1300" dirty="0"/>
                        <a:t> I want to see the schedule appointment date I took before </a:t>
                      </a:r>
                    </a:p>
                    <a:p>
                      <a:r>
                        <a:rPr lang="en-US" sz="1300" b="1" dirty="0"/>
                        <a:t>And</a:t>
                      </a:r>
                      <a:r>
                        <a:rPr lang="en-US" sz="1300" dirty="0"/>
                        <a:t> I see all the appointment details through healthcare website</a:t>
                      </a:r>
                    </a:p>
                  </a:txBody>
                  <a:tcPr marL="66691" marR="66691" marT="33346" marB="33346"/>
                </a:tc>
                <a:tc>
                  <a:txBody>
                    <a:bodyPr/>
                    <a:lstStyle/>
                    <a:p>
                      <a:r>
                        <a:rPr lang="en-US" sz="1300" b="1" dirty="0"/>
                        <a:t>As a </a:t>
                      </a:r>
                      <a:r>
                        <a:rPr lang="en-US" sz="1300" dirty="0"/>
                        <a:t>customer</a:t>
                      </a:r>
                    </a:p>
                    <a:p>
                      <a:r>
                        <a:rPr lang="en-US" sz="1300" b="1" dirty="0"/>
                        <a:t>I want </a:t>
                      </a:r>
                      <a:r>
                        <a:rPr lang="en-US" sz="1300" dirty="0"/>
                        <a:t>to easily schedule appointments online</a:t>
                      </a:r>
                      <a:r>
                        <a:rPr lang="en-US" sz="1300" b="1" dirty="0"/>
                        <a:t>. So that </a:t>
                      </a:r>
                      <a:r>
                        <a:rPr lang="en-US" sz="1300" dirty="0"/>
                        <a:t>I don’t have to call the clinic</a:t>
                      </a:r>
                    </a:p>
                  </a:txBody>
                  <a:tcPr marL="66691" marR="66691" marT="33346" marB="33346"/>
                </a:tc>
                <a:tc>
                  <a:txBody>
                    <a:bodyPr/>
                    <a:lstStyle/>
                    <a:p>
                      <a:r>
                        <a:rPr lang="en-US" sz="1300"/>
                        <a:t>  </a:t>
                      </a:r>
                    </a:p>
                    <a:p>
                      <a:r>
                        <a:rPr lang="en-US" sz="1300"/>
                        <a:t>  </a:t>
                      </a:r>
                    </a:p>
                    <a:p>
                      <a:r>
                        <a:rPr lang="en-US" sz="1300"/>
                        <a:t>     done</a:t>
                      </a:r>
                    </a:p>
                  </a:txBody>
                  <a:tcPr marL="66691" marR="66691" marT="33346" marB="33346"/>
                </a:tc>
                <a:extLst>
                  <a:ext uri="{0D108BD9-81ED-4DB2-BD59-A6C34878D82A}">
                    <a16:rowId xmlns:a16="http://schemas.microsoft.com/office/drawing/2014/main" val="4194570055"/>
                  </a:ext>
                </a:extLst>
              </a:tr>
              <a:tr h="16936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SC1DTA-220</a:t>
                      </a:r>
                    </a:p>
                    <a:p>
                      <a:endParaRPr lang="en-US" sz="1300" dirty="0"/>
                    </a:p>
                  </a:txBody>
                  <a:tcPr marL="66691" marR="66691" marT="33346" marB="33346"/>
                </a:tc>
                <a:tc>
                  <a:txBody>
                    <a:bodyPr/>
                    <a:lstStyle/>
                    <a:p>
                      <a:r>
                        <a:rPr lang="en-US" sz="1300" dirty="0"/>
                        <a:t>4. Customer want to see the medical history </a:t>
                      </a:r>
                    </a:p>
                    <a:p>
                      <a:r>
                        <a:rPr lang="en-US" sz="1300" b="1" dirty="0"/>
                        <a:t>Given</a:t>
                      </a:r>
                      <a:r>
                        <a:rPr lang="en-US" sz="1300" dirty="0"/>
                        <a:t> I am in the role of the customer </a:t>
                      </a:r>
                    </a:p>
                    <a:p>
                      <a:r>
                        <a:rPr lang="en-US" sz="1300" b="1" dirty="0"/>
                        <a:t>When</a:t>
                      </a:r>
                      <a:r>
                        <a:rPr lang="en-US" sz="1300" dirty="0"/>
                        <a:t> I open the medical history</a:t>
                      </a:r>
                    </a:p>
                    <a:p>
                      <a:r>
                        <a:rPr lang="en-US" sz="1300" b="1" dirty="0"/>
                        <a:t>Then</a:t>
                      </a:r>
                      <a:r>
                        <a:rPr lang="en-US" sz="1300" dirty="0"/>
                        <a:t> I want to schedule an appointment with doctor to get necessary medications.</a:t>
                      </a:r>
                    </a:p>
                  </a:txBody>
                  <a:tcPr marL="66691" marR="66691" marT="33346" marB="33346"/>
                </a:tc>
                <a:tc>
                  <a:txBody>
                    <a:bodyPr/>
                    <a:lstStyle/>
                    <a:p>
                      <a:endParaRPr lang="en-US" sz="1300" dirty="0"/>
                    </a:p>
                    <a:p>
                      <a:r>
                        <a:rPr lang="en-US" sz="1300" b="1" dirty="0"/>
                        <a:t>As a </a:t>
                      </a:r>
                      <a:r>
                        <a:rPr lang="en-US" sz="1300" dirty="0"/>
                        <a:t>customer </a:t>
                      </a:r>
                    </a:p>
                    <a:p>
                      <a:r>
                        <a:rPr lang="en-US" sz="1300" b="1" dirty="0"/>
                        <a:t>I want </a:t>
                      </a:r>
                      <a:r>
                        <a:rPr lang="en-US" sz="1300" dirty="0"/>
                        <a:t>to provide my medical history like conditions, medications, surgeries. </a:t>
                      </a:r>
                      <a:r>
                        <a:rPr lang="en-US" sz="1300" b="1" dirty="0"/>
                        <a:t>So that </a:t>
                      </a:r>
                      <a:r>
                        <a:rPr lang="en-US" sz="1300" dirty="0"/>
                        <a:t>the clinic can identify any potential risk factors</a:t>
                      </a:r>
                    </a:p>
                  </a:txBody>
                  <a:tcPr marL="66691" marR="66691" marT="33346" marB="33346"/>
                </a:tc>
                <a:tc>
                  <a:txBody>
                    <a:bodyPr/>
                    <a:lstStyle/>
                    <a:p>
                      <a:r>
                        <a:rPr lang="en-US" sz="1300" dirty="0"/>
                        <a:t>   </a:t>
                      </a:r>
                    </a:p>
                    <a:p>
                      <a:endParaRPr lang="en-US" sz="1300" dirty="0"/>
                    </a:p>
                    <a:p>
                      <a:r>
                        <a:rPr lang="en-US" sz="1300" dirty="0"/>
                        <a:t>     done</a:t>
                      </a:r>
                    </a:p>
                  </a:txBody>
                  <a:tcPr marL="66691" marR="66691" marT="33346" marB="33346"/>
                </a:tc>
                <a:extLst>
                  <a:ext uri="{0D108BD9-81ED-4DB2-BD59-A6C34878D82A}">
                    <a16:rowId xmlns:a16="http://schemas.microsoft.com/office/drawing/2014/main" val="1204046779"/>
                  </a:ext>
                </a:extLst>
              </a:tr>
            </a:tbl>
          </a:graphicData>
        </a:graphic>
      </p:graphicFrame>
      <p:sp>
        <p:nvSpPr>
          <p:cNvPr id="3" name="Slide Number Placeholder 2">
            <a:extLst>
              <a:ext uri="{FF2B5EF4-FFF2-40B4-BE49-F238E27FC236}">
                <a16:creationId xmlns:a16="http://schemas.microsoft.com/office/drawing/2014/main" id="{32BE0264-2FEE-9E1C-85D9-4462F5490811}"/>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125718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background&#10;&#10;Description automatically generated">
            <a:extLst>
              <a:ext uri="{FF2B5EF4-FFF2-40B4-BE49-F238E27FC236}">
                <a16:creationId xmlns:a16="http://schemas.microsoft.com/office/drawing/2014/main" id="{FAE484DD-3B83-9EBD-8529-3F823B7AAEF9}"/>
              </a:ext>
            </a:extLst>
          </p:cNvPr>
          <p:cNvPicPr>
            <a:picLocks noChangeAspect="1"/>
          </p:cNvPicPr>
          <p:nvPr/>
        </p:nvPicPr>
        <p:blipFill rotWithShape="1">
          <a:blip r:embed="rId2">
            <a:duotone>
              <a:schemeClr val="accent1">
                <a:shade val="45000"/>
                <a:satMod val="135000"/>
              </a:schemeClr>
              <a:prstClr val="white"/>
            </a:duotone>
          </a:blip>
          <a:srcRect l="11515" t="9091" r="1" b="1"/>
          <a:stretch/>
        </p:blipFill>
        <p:spPr>
          <a:xfrm>
            <a:off x="1" y="10"/>
            <a:ext cx="12191999" cy="6857990"/>
          </a:xfrm>
          <a:prstGeom prst="rect">
            <a:avLst/>
          </a:prstGeom>
        </p:spPr>
      </p:pic>
      <p:sp>
        <p:nvSpPr>
          <p:cNvPr id="2" name="Title 1">
            <a:extLst>
              <a:ext uri="{FF2B5EF4-FFF2-40B4-BE49-F238E27FC236}">
                <a16:creationId xmlns:a16="http://schemas.microsoft.com/office/drawing/2014/main" id="{1655A230-5987-5192-3616-2ACBD67557E2}"/>
              </a:ext>
            </a:extLst>
          </p:cNvPr>
          <p:cNvSpPr>
            <a:spLocks noGrp="1"/>
          </p:cNvSpPr>
          <p:nvPr>
            <p:ph type="title"/>
          </p:nvPr>
        </p:nvSpPr>
        <p:spPr>
          <a:xfrm>
            <a:off x="2786047" y="609600"/>
            <a:ext cx="6487955" cy="1320800"/>
          </a:xfrm>
        </p:spPr>
        <p:txBody>
          <a:bodyPr anchor="t">
            <a:normAutofit/>
          </a:bodyPr>
          <a:lstStyle/>
          <a:p>
            <a:r>
              <a:rPr lang="en-US" i="0">
                <a:effectLst/>
              </a:rPr>
              <a:t>				 </a:t>
            </a:r>
            <a:r>
              <a:rPr lang="en-US" i="0">
                <a:effectLst/>
                <a:latin typeface="Times New Roman" panose="02020603050405020304" pitchFamily="18" charset="0"/>
                <a:cs typeface="Times New Roman" panose="02020603050405020304" pitchFamily="18" charset="0"/>
              </a:rPr>
              <a:t>Agenda</a:t>
            </a:r>
            <a:endParaRPr lang="en-US">
              <a:latin typeface="Times New Roman" panose="02020603050405020304" pitchFamily="18" charset="0"/>
              <a:cs typeface="Times New Roman" panose="02020603050405020304" pitchFamily="18" charset="0"/>
            </a:endParaRPr>
          </a:p>
        </p:txBody>
      </p:sp>
      <p:graphicFrame>
        <p:nvGraphicFramePr>
          <p:cNvPr id="22" name="Content Placeholder 2">
            <a:extLst>
              <a:ext uri="{FF2B5EF4-FFF2-40B4-BE49-F238E27FC236}">
                <a16:creationId xmlns:a16="http://schemas.microsoft.com/office/drawing/2014/main" id="{7DC3324E-71C4-8951-0723-8C213EEDD028}"/>
              </a:ext>
            </a:extLst>
          </p:cNvPr>
          <p:cNvGraphicFramePr>
            <a:graphicFrameLocks noGrp="1"/>
          </p:cNvGraphicFramePr>
          <p:nvPr>
            <p:ph idx="1"/>
            <p:extLst>
              <p:ext uri="{D42A27DB-BD31-4B8C-83A1-F6EECF244321}">
                <p14:modId xmlns:p14="http://schemas.microsoft.com/office/powerpoint/2010/main" val="1164073174"/>
              </p:ext>
            </p:extLst>
          </p:nvPr>
        </p:nvGraphicFramePr>
        <p:xfrm>
          <a:off x="2786047" y="2159000"/>
          <a:ext cx="6487955" cy="388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137A24-8232-C995-C1C4-EEFE938883E8}"/>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82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DA83-DFEF-EC67-AC37-3FE12E0E7B7B}"/>
              </a:ext>
            </a:extLst>
          </p:cNvPr>
          <p:cNvSpPr>
            <a:spLocks noGrp="1"/>
          </p:cNvSpPr>
          <p:nvPr>
            <p:ph type="title"/>
          </p:nvPr>
        </p:nvSpPr>
        <p:spPr/>
        <p:txBody>
          <a:bodyPr>
            <a:normAutofit/>
          </a:bodyPr>
          <a:lstStyle/>
          <a:p>
            <a:r>
              <a:rPr lang="en-US" dirty="0"/>
              <a:t>                     TEST CASES</a:t>
            </a:r>
          </a:p>
        </p:txBody>
      </p:sp>
      <p:graphicFrame>
        <p:nvGraphicFramePr>
          <p:cNvPr id="9" name="Content Placeholder 8">
            <a:extLst>
              <a:ext uri="{FF2B5EF4-FFF2-40B4-BE49-F238E27FC236}">
                <a16:creationId xmlns:a16="http://schemas.microsoft.com/office/drawing/2014/main" id="{7FBBEAC2-0860-1F96-B20C-14B054FAABE3}"/>
              </a:ext>
            </a:extLst>
          </p:cNvPr>
          <p:cNvGraphicFramePr>
            <a:graphicFrameLocks noGrp="1"/>
          </p:cNvGraphicFramePr>
          <p:nvPr>
            <p:ph idx="1"/>
            <p:extLst>
              <p:ext uri="{D42A27DB-BD31-4B8C-83A1-F6EECF244321}">
                <p14:modId xmlns:p14="http://schemas.microsoft.com/office/powerpoint/2010/main" val="83550"/>
              </p:ext>
            </p:extLst>
          </p:nvPr>
        </p:nvGraphicFramePr>
        <p:xfrm>
          <a:off x="545690" y="1930400"/>
          <a:ext cx="8587146" cy="4110963"/>
        </p:xfrm>
        <a:graphic>
          <a:graphicData uri="http://schemas.openxmlformats.org/drawingml/2006/table">
            <a:tbl>
              <a:tblPr firstRow="1" bandRow="1">
                <a:tableStyleId>{5C22544A-7EE6-4342-B048-85BDC9FD1C3A}</a:tableStyleId>
              </a:tblPr>
              <a:tblGrid>
                <a:gridCol w="1076428">
                  <a:extLst>
                    <a:ext uri="{9D8B030D-6E8A-4147-A177-3AD203B41FA5}">
                      <a16:colId xmlns:a16="http://schemas.microsoft.com/office/drawing/2014/main" val="1522894444"/>
                    </a:ext>
                  </a:extLst>
                </a:gridCol>
                <a:gridCol w="1165327">
                  <a:extLst>
                    <a:ext uri="{9D8B030D-6E8A-4147-A177-3AD203B41FA5}">
                      <a16:colId xmlns:a16="http://schemas.microsoft.com/office/drawing/2014/main" val="4109255299"/>
                    </a:ext>
                  </a:extLst>
                </a:gridCol>
                <a:gridCol w="2003279">
                  <a:extLst>
                    <a:ext uri="{9D8B030D-6E8A-4147-A177-3AD203B41FA5}">
                      <a16:colId xmlns:a16="http://schemas.microsoft.com/office/drawing/2014/main" val="4106570045"/>
                    </a:ext>
                  </a:extLst>
                </a:gridCol>
                <a:gridCol w="2584133">
                  <a:extLst>
                    <a:ext uri="{9D8B030D-6E8A-4147-A177-3AD203B41FA5}">
                      <a16:colId xmlns:a16="http://schemas.microsoft.com/office/drawing/2014/main" val="2701917434"/>
                    </a:ext>
                  </a:extLst>
                </a:gridCol>
                <a:gridCol w="1015081">
                  <a:extLst>
                    <a:ext uri="{9D8B030D-6E8A-4147-A177-3AD203B41FA5}">
                      <a16:colId xmlns:a16="http://schemas.microsoft.com/office/drawing/2014/main" val="2771355035"/>
                    </a:ext>
                  </a:extLst>
                </a:gridCol>
                <a:gridCol w="742898">
                  <a:extLst>
                    <a:ext uri="{9D8B030D-6E8A-4147-A177-3AD203B41FA5}">
                      <a16:colId xmlns:a16="http://schemas.microsoft.com/office/drawing/2014/main" val="2739676902"/>
                    </a:ext>
                  </a:extLst>
                </a:gridCol>
              </a:tblGrid>
              <a:tr h="612547">
                <a:tc>
                  <a:txBody>
                    <a:bodyPr/>
                    <a:lstStyle/>
                    <a:p>
                      <a:r>
                        <a:rPr lang="en-US" sz="1100"/>
                        <a:t>Test case for</a:t>
                      </a:r>
                    </a:p>
                  </a:txBody>
                  <a:tcPr marL="57330" marR="57330" marT="28665" marB="28665"/>
                </a:tc>
                <a:tc>
                  <a:txBody>
                    <a:bodyPr/>
                    <a:lstStyle/>
                    <a:p>
                      <a:r>
                        <a:rPr lang="en-US" sz="1100"/>
                        <a:t>Key</a:t>
                      </a:r>
                    </a:p>
                  </a:txBody>
                  <a:tcPr marL="57330" marR="57330" marT="28665" marB="28665"/>
                </a:tc>
                <a:tc>
                  <a:txBody>
                    <a:bodyPr/>
                    <a:lstStyle/>
                    <a:p>
                      <a:r>
                        <a:rPr lang="en-US" sz="1100" dirty="0"/>
                        <a:t>Test data</a:t>
                      </a:r>
                    </a:p>
                  </a:txBody>
                  <a:tcPr marL="57330" marR="57330" marT="28665" marB="28665"/>
                </a:tc>
                <a:tc>
                  <a:txBody>
                    <a:bodyPr/>
                    <a:lstStyle/>
                    <a:p>
                      <a:r>
                        <a:rPr lang="en-US" sz="1100"/>
                        <a:t>Expected results </a:t>
                      </a:r>
                    </a:p>
                  </a:txBody>
                  <a:tcPr marL="57330" marR="57330" marT="28665" marB="28665"/>
                </a:tc>
                <a:tc>
                  <a:txBody>
                    <a:bodyPr/>
                    <a:lstStyle/>
                    <a:p>
                      <a:r>
                        <a:rPr lang="en-US" sz="1100"/>
                        <a:t>Actual results</a:t>
                      </a:r>
                    </a:p>
                  </a:txBody>
                  <a:tcPr marL="57330" marR="57330" marT="28665" marB="28665"/>
                </a:tc>
                <a:tc>
                  <a:txBody>
                    <a:bodyPr/>
                    <a:lstStyle/>
                    <a:p>
                      <a:r>
                        <a:rPr lang="en-US" sz="1100"/>
                        <a:t>Pass/fail</a:t>
                      </a:r>
                    </a:p>
                  </a:txBody>
                  <a:tcPr marL="57330" marR="57330" marT="28665" marB="28665"/>
                </a:tc>
                <a:extLst>
                  <a:ext uri="{0D108BD9-81ED-4DB2-BD59-A6C34878D82A}">
                    <a16:rowId xmlns:a16="http://schemas.microsoft.com/office/drawing/2014/main" val="1668173209"/>
                  </a:ext>
                </a:extLst>
              </a:tr>
              <a:tr h="803230">
                <a:tc>
                  <a:txBody>
                    <a:bodyPr/>
                    <a:lstStyle/>
                    <a:p>
                      <a:r>
                        <a:rPr lang="en-US" sz="1100"/>
                        <a:t>User portal </a:t>
                      </a:r>
                    </a:p>
                  </a:txBody>
                  <a:tcPr marL="57330" marR="57330" marT="28665" marB="28665"/>
                </a:tc>
                <a:tc>
                  <a:txBody>
                    <a:bodyPr/>
                    <a:lstStyle/>
                    <a:p>
                      <a:r>
                        <a:rPr lang="en-US" sz="1100"/>
                        <a:t>SC1DTA-3O9</a:t>
                      </a:r>
                    </a:p>
                  </a:txBody>
                  <a:tcPr marL="57330" marR="57330" marT="28665" marB="28665"/>
                </a:tc>
                <a:tc>
                  <a:txBody>
                    <a:bodyPr/>
                    <a:lstStyle/>
                    <a:p>
                      <a:r>
                        <a:rPr lang="en-US" sz="1100"/>
                        <a:t>User details (login details)</a:t>
                      </a:r>
                    </a:p>
                  </a:txBody>
                  <a:tcPr marL="57330" marR="57330" marT="28665" marB="28665"/>
                </a:tc>
                <a:tc>
                  <a:txBody>
                    <a:bodyPr/>
                    <a:lstStyle/>
                    <a:p>
                      <a:r>
                        <a:rPr lang="en-US" sz="1100" dirty="0"/>
                        <a:t>Users should be able to upload the CT-scan in the portal</a:t>
                      </a:r>
                    </a:p>
                  </a:txBody>
                  <a:tcPr marL="57330" marR="57330" marT="28665" marB="28665"/>
                </a:tc>
                <a:tc>
                  <a:txBody>
                    <a:bodyPr/>
                    <a:lstStyle/>
                    <a:p>
                      <a:r>
                        <a:rPr lang="en-US" sz="1100" dirty="0"/>
                        <a:t>Login-&gt;upload</a:t>
                      </a:r>
                    </a:p>
                  </a:txBody>
                  <a:tcPr marL="57330" marR="57330" marT="28665" marB="28665"/>
                </a:tc>
                <a:tc>
                  <a:txBody>
                    <a:bodyPr/>
                    <a:lstStyle/>
                    <a:p>
                      <a:endParaRPr lang="en-US" sz="1100"/>
                    </a:p>
                    <a:p>
                      <a:r>
                        <a:rPr lang="en-US" sz="1100"/>
                        <a:t>  p</a:t>
                      </a:r>
                    </a:p>
                    <a:p>
                      <a:endParaRPr lang="en-US" sz="1100"/>
                    </a:p>
                  </a:txBody>
                  <a:tcPr marL="57330" marR="57330" marT="28665" marB="28665"/>
                </a:tc>
                <a:extLst>
                  <a:ext uri="{0D108BD9-81ED-4DB2-BD59-A6C34878D82A}">
                    <a16:rowId xmlns:a16="http://schemas.microsoft.com/office/drawing/2014/main" val="3324408448"/>
                  </a:ext>
                </a:extLst>
              </a:tr>
              <a:tr h="980596">
                <a:tc>
                  <a:txBody>
                    <a:bodyPr/>
                    <a:lstStyle/>
                    <a:p>
                      <a:r>
                        <a:rPr lang="en-US" sz="1100"/>
                        <a:t>User portal</a:t>
                      </a:r>
                    </a:p>
                  </a:txBody>
                  <a:tcPr marL="57330" marR="57330" marT="28665" marB="28665"/>
                </a:tc>
                <a:tc>
                  <a:txBody>
                    <a:bodyPr/>
                    <a:lstStyle/>
                    <a:p>
                      <a:r>
                        <a:rPr lang="en-US" sz="1100"/>
                        <a:t>SC1DTA-309</a:t>
                      </a:r>
                    </a:p>
                  </a:txBody>
                  <a:tcPr marL="57330" marR="57330" marT="28665" marB="28665"/>
                </a:tc>
                <a:tc>
                  <a:txBody>
                    <a:bodyPr/>
                    <a:lstStyle/>
                    <a:p>
                      <a:r>
                        <a:rPr lang="en-US" sz="1100"/>
                        <a:t>User details (login details)</a:t>
                      </a:r>
                    </a:p>
                    <a:p>
                      <a:r>
                        <a:rPr lang="en-US" sz="1100"/>
                        <a:t>Update message</a:t>
                      </a:r>
                    </a:p>
                  </a:txBody>
                  <a:tcPr marL="57330" marR="57330" marT="28665" marB="28665"/>
                </a:tc>
                <a:tc>
                  <a:txBody>
                    <a:bodyPr/>
                    <a:lstStyle/>
                    <a:p>
                      <a:r>
                        <a:rPr lang="en-US" sz="1100" dirty="0"/>
                        <a:t>User should be able to update the details </a:t>
                      </a:r>
                    </a:p>
                  </a:txBody>
                  <a:tcPr marL="57330" marR="57330" marT="28665" marB="28665"/>
                </a:tc>
                <a:tc>
                  <a:txBody>
                    <a:bodyPr/>
                    <a:lstStyle/>
                    <a:p>
                      <a:endParaRPr lang="en-US" sz="1100" dirty="0"/>
                    </a:p>
                    <a:p>
                      <a:r>
                        <a:rPr lang="en-US" sz="1100" dirty="0"/>
                        <a:t>Login-&gt; personal-&gt;send</a:t>
                      </a:r>
                    </a:p>
                  </a:txBody>
                  <a:tcPr marL="57330" marR="57330" marT="28665" marB="28665"/>
                </a:tc>
                <a:tc>
                  <a:txBody>
                    <a:bodyPr/>
                    <a:lstStyle/>
                    <a:p>
                      <a:endParaRPr lang="en-US" sz="1100"/>
                    </a:p>
                    <a:p>
                      <a:endParaRPr lang="en-US" sz="1100"/>
                    </a:p>
                    <a:p>
                      <a:r>
                        <a:rPr lang="en-US" sz="1100"/>
                        <a:t>   p</a:t>
                      </a:r>
                    </a:p>
                  </a:txBody>
                  <a:tcPr marL="57330" marR="57330" marT="28665" marB="28665"/>
                </a:tc>
                <a:extLst>
                  <a:ext uri="{0D108BD9-81ED-4DB2-BD59-A6C34878D82A}">
                    <a16:rowId xmlns:a16="http://schemas.microsoft.com/office/drawing/2014/main" val="1518479119"/>
                  </a:ext>
                </a:extLst>
              </a:tr>
              <a:tr h="571530">
                <a:tc>
                  <a:txBody>
                    <a:bodyPr/>
                    <a:lstStyle/>
                    <a:p>
                      <a:r>
                        <a:rPr lang="en-US" sz="1100"/>
                        <a:t>History page</a:t>
                      </a:r>
                    </a:p>
                  </a:txBody>
                  <a:tcPr marL="57330" marR="57330" marT="28665" marB="28665"/>
                </a:tc>
                <a:tc>
                  <a:txBody>
                    <a:bodyPr/>
                    <a:lstStyle/>
                    <a:p>
                      <a:r>
                        <a:rPr lang="en-US" sz="1100"/>
                        <a:t>SC1DTA-311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dirty="0"/>
                        <a:t>User should be able to send the updates via portal</a:t>
                      </a:r>
                    </a:p>
                  </a:txBody>
                  <a:tcPr marL="57330" marR="57330" marT="28665" marB="28665"/>
                </a:tc>
                <a:tc>
                  <a:txBody>
                    <a:bodyPr/>
                    <a:lstStyle/>
                    <a:p>
                      <a:r>
                        <a:rPr lang="en-US" sz="1100" dirty="0"/>
                        <a:t>Login -&gt;dashboard</a:t>
                      </a:r>
                    </a:p>
                  </a:txBody>
                  <a:tcPr marL="57330" marR="57330" marT="28665" marB="28665"/>
                </a:tc>
                <a:tc>
                  <a:txBody>
                    <a:bodyPr/>
                    <a:lstStyle/>
                    <a:p>
                      <a:r>
                        <a:rPr lang="en-US" sz="1100"/>
                        <a:t> </a:t>
                      </a:r>
                    </a:p>
                    <a:p>
                      <a:r>
                        <a:rPr lang="en-US" sz="1100"/>
                        <a:t>   P</a:t>
                      </a:r>
                    </a:p>
                  </a:txBody>
                  <a:tcPr marL="57330" marR="57330" marT="28665" marB="28665"/>
                </a:tc>
                <a:extLst>
                  <a:ext uri="{0D108BD9-81ED-4DB2-BD59-A6C34878D82A}">
                    <a16:rowId xmlns:a16="http://schemas.microsoft.com/office/drawing/2014/main" val="4237103834"/>
                  </a:ext>
                </a:extLst>
              </a:tr>
              <a:tr h="571530">
                <a:tc>
                  <a:txBody>
                    <a:bodyPr/>
                    <a:lstStyle/>
                    <a:p>
                      <a:r>
                        <a:rPr lang="en-US" sz="1100" dirty="0"/>
                        <a:t>History page</a:t>
                      </a:r>
                    </a:p>
                  </a:txBody>
                  <a:tcPr marL="57330" marR="57330" marT="28665" marB="28665"/>
                </a:tc>
                <a:tc>
                  <a:txBody>
                    <a:bodyPr/>
                    <a:lstStyle/>
                    <a:p>
                      <a:r>
                        <a:rPr lang="en-US" sz="1100"/>
                        <a:t>SCIDTA-311</a:t>
                      </a:r>
                    </a:p>
                  </a:txBody>
                  <a:tcPr marL="57330" marR="57330" marT="28665" marB="28665"/>
                </a:tc>
                <a:tc>
                  <a:txBody>
                    <a:bodyPr/>
                    <a:lstStyle/>
                    <a:p>
                      <a:r>
                        <a:rPr lang="en-US" sz="1100"/>
                        <a:t>User logged into the portal</a:t>
                      </a:r>
                    </a:p>
                  </a:txBody>
                  <a:tcPr marL="57330" marR="57330" marT="28665" marB="28665"/>
                </a:tc>
                <a:tc>
                  <a:txBody>
                    <a:bodyPr/>
                    <a:lstStyle/>
                    <a:p>
                      <a:r>
                        <a:rPr lang="en-US" sz="1100"/>
                        <a:t>User can check the past result</a:t>
                      </a:r>
                    </a:p>
                  </a:txBody>
                  <a:tcPr marL="57330" marR="57330" marT="28665" marB="28665"/>
                </a:tc>
                <a:tc>
                  <a:txBody>
                    <a:bodyPr/>
                    <a:lstStyle/>
                    <a:p>
                      <a:r>
                        <a:rPr lang="en-US" sz="1100" dirty="0"/>
                        <a:t> login-&gt; history</a:t>
                      </a:r>
                    </a:p>
                  </a:txBody>
                  <a:tcPr marL="57330" marR="57330" marT="28665" marB="28665"/>
                </a:tc>
                <a:tc>
                  <a:txBody>
                    <a:bodyPr/>
                    <a:lstStyle/>
                    <a:p>
                      <a:r>
                        <a:rPr lang="en-US" sz="1100"/>
                        <a:t>   P</a:t>
                      </a:r>
                    </a:p>
                    <a:p>
                      <a:endParaRPr lang="en-US" sz="1100"/>
                    </a:p>
                  </a:txBody>
                  <a:tcPr marL="57330" marR="57330" marT="28665" marB="28665"/>
                </a:tc>
                <a:extLst>
                  <a:ext uri="{0D108BD9-81ED-4DB2-BD59-A6C34878D82A}">
                    <a16:rowId xmlns:a16="http://schemas.microsoft.com/office/drawing/2014/main" val="2671318536"/>
                  </a:ext>
                </a:extLst>
              </a:tr>
              <a:tr h="571530">
                <a:tc>
                  <a:txBody>
                    <a:bodyPr/>
                    <a:lstStyle/>
                    <a:p>
                      <a:r>
                        <a:rPr lang="en-US" sz="1100" dirty="0"/>
                        <a:t>Schedule appointment</a:t>
                      </a:r>
                    </a:p>
                  </a:txBody>
                  <a:tcPr marL="57330" marR="57330" marT="28665" marB="28665"/>
                </a:tc>
                <a:tc>
                  <a:txBody>
                    <a:bodyPr/>
                    <a:lstStyle/>
                    <a:p>
                      <a:r>
                        <a:rPr lang="en-US" sz="1100"/>
                        <a:t>SC1DTA- 313</a:t>
                      </a:r>
                    </a:p>
                  </a:txBody>
                  <a:tcPr marL="57330" marR="57330" marT="28665" marB="28665"/>
                </a:tc>
                <a:tc>
                  <a:txBody>
                    <a:bodyPr/>
                    <a:lstStyle/>
                    <a:p>
                      <a:r>
                        <a:rPr lang="en-US" sz="1100" dirty="0"/>
                        <a:t>User logged into the calendar</a:t>
                      </a:r>
                    </a:p>
                  </a:txBody>
                  <a:tcPr marL="57330" marR="57330" marT="28665" marB="28665"/>
                </a:tc>
                <a:tc>
                  <a:txBody>
                    <a:bodyPr/>
                    <a:lstStyle/>
                    <a:p>
                      <a:r>
                        <a:rPr lang="en-US" sz="1100" dirty="0"/>
                        <a:t>User can schedule the appointments</a:t>
                      </a:r>
                    </a:p>
                  </a:txBody>
                  <a:tcPr marL="57330" marR="57330" marT="28665" marB="28665"/>
                </a:tc>
                <a:tc>
                  <a:txBody>
                    <a:bodyPr/>
                    <a:lstStyle/>
                    <a:p>
                      <a:r>
                        <a:rPr lang="en-US" sz="1100" dirty="0"/>
                        <a:t>Login-&gt;appointment</a:t>
                      </a:r>
                    </a:p>
                  </a:txBody>
                  <a:tcPr marL="57330" marR="57330" marT="28665" marB="28665"/>
                </a:tc>
                <a:tc>
                  <a:txBody>
                    <a:bodyPr/>
                    <a:lstStyle/>
                    <a:p>
                      <a:r>
                        <a:rPr lang="en-US" sz="1100" dirty="0"/>
                        <a:t>  P</a:t>
                      </a:r>
                    </a:p>
                  </a:txBody>
                  <a:tcPr marL="57330" marR="57330" marT="28665" marB="28665"/>
                </a:tc>
                <a:extLst>
                  <a:ext uri="{0D108BD9-81ED-4DB2-BD59-A6C34878D82A}">
                    <a16:rowId xmlns:a16="http://schemas.microsoft.com/office/drawing/2014/main" val="3970680832"/>
                  </a:ext>
                </a:extLst>
              </a:tr>
            </a:tbl>
          </a:graphicData>
        </a:graphic>
      </p:graphicFrame>
      <p:sp>
        <p:nvSpPr>
          <p:cNvPr id="3" name="Slide Number Placeholder 2">
            <a:extLst>
              <a:ext uri="{FF2B5EF4-FFF2-40B4-BE49-F238E27FC236}">
                <a16:creationId xmlns:a16="http://schemas.microsoft.com/office/drawing/2014/main" id="{91DA026D-F595-9CAA-F954-C6341CA6E4A1}"/>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206478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A263-B908-397E-BD43-7E10F1A478DE}"/>
              </a:ext>
            </a:extLst>
          </p:cNvPr>
          <p:cNvSpPr>
            <a:spLocks noGrp="1"/>
          </p:cNvSpPr>
          <p:nvPr>
            <p:ph type="title"/>
          </p:nvPr>
        </p:nvSpPr>
        <p:spPr>
          <a:xfrm>
            <a:off x="479525" y="600076"/>
            <a:ext cx="9906000" cy="742950"/>
          </a:xfrm>
        </p:spPr>
        <p:txBody>
          <a:bodyPr>
            <a:normAutofit/>
          </a:bodyPr>
          <a:lstStyle/>
          <a:p>
            <a:r>
              <a:rPr lang="en-US" dirty="0"/>
              <a:t>                      SPRINT-6 BACKLOG</a:t>
            </a:r>
          </a:p>
        </p:txBody>
      </p:sp>
      <p:graphicFrame>
        <p:nvGraphicFramePr>
          <p:cNvPr id="12" name="Content Placeholder 11">
            <a:extLst>
              <a:ext uri="{FF2B5EF4-FFF2-40B4-BE49-F238E27FC236}">
                <a16:creationId xmlns:a16="http://schemas.microsoft.com/office/drawing/2014/main" id="{61DEAB4F-5145-1196-409D-4E4C3AA793E7}"/>
              </a:ext>
            </a:extLst>
          </p:cNvPr>
          <p:cNvGraphicFramePr>
            <a:graphicFrameLocks noGrp="1"/>
          </p:cNvGraphicFramePr>
          <p:nvPr>
            <p:ph idx="1"/>
            <p:extLst>
              <p:ext uri="{D42A27DB-BD31-4B8C-83A1-F6EECF244321}">
                <p14:modId xmlns:p14="http://schemas.microsoft.com/office/powerpoint/2010/main" val="957306091"/>
              </p:ext>
            </p:extLst>
          </p:nvPr>
        </p:nvGraphicFramePr>
        <p:xfrm>
          <a:off x="872920" y="1343026"/>
          <a:ext cx="9620250" cy="5237768"/>
        </p:xfrm>
        <a:graphic>
          <a:graphicData uri="http://schemas.openxmlformats.org/drawingml/2006/table">
            <a:tbl>
              <a:tblPr firstRow="1" bandRow="1">
                <a:tableStyleId>{5C22544A-7EE6-4342-B048-85BDC9FD1C3A}</a:tableStyleId>
              </a:tblPr>
              <a:tblGrid>
                <a:gridCol w="974411">
                  <a:extLst>
                    <a:ext uri="{9D8B030D-6E8A-4147-A177-3AD203B41FA5}">
                      <a16:colId xmlns:a16="http://schemas.microsoft.com/office/drawing/2014/main" val="4142542914"/>
                    </a:ext>
                  </a:extLst>
                </a:gridCol>
                <a:gridCol w="1147057">
                  <a:extLst>
                    <a:ext uri="{9D8B030D-6E8A-4147-A177-3AD203B41FA5}">
                      <a16:colId xmlns:a16="http://schemas.microsoft.com/office/drawing/2014/main" val="3150072251"/>
                    </a:ext>
                  </a:extLst>
                </a:gridCol>
                <a:gridCol w="5650685">
                  <a:extLst>
                    <a:ext uri="{9D8B030D-6E8A-4147-A177-3AD203B41FA5}">
                      <a16:colId xmlns:a16="http://schemas.microsoft.com/office/drawing/2014/main" val="3728817461"/>
                    </a:ext>
                  </a:extLst>
                </a:gridCol>
                <a:gridCol w="1848097">
                  <a:extLst>
                    <a:ext uri="{9D8B030D-6E8A-4147-A177-3AD203B41FA5}">
                      <a16:colId xmlns:a16="http://schemas.microsoft.com/office/drawing/2014/main" val="133738639"/>
                    </a:ext>
                  </a:extLst>
                </a:gridCol>
              </a:tblGrid>
              <a:tr h="774768">
                <a:tc>
                  <a:txBody>
                    <a:bodyPr/>
                    <a:lstStyle/>
                    <a:p>
                      <a:r>
                        <a:rPr lang="en-US" dirty="0"/>
                        <a:t>Issue type</a:t>
                      </a:r>
                    </a:p>
                  </a:txBody>
                  <a:tcPr/>
                </a:tc>
                <a:tc>
                  <a:txBody>
                    <a:bodyPr/>
                    <a:lstStyle/>
                    <a:p>
                      <a:r>
                        <a:rPr lang="en-US" dirty="0"/>
                        <a:t>key</a:t>
                      </a:r>
                    </a:p>
                  </a:txBody>
                  <a:tcPr/>
                </a:tc>
                <a:tc>
                  <a:txBody>
                    <a:bodyPr/>
                    <a:lstStyle/>
                    <a:p>
                      <a:r>
                        <a:rPr lang="en-US" dirty="0"/>
                        <a:t>                                Name</a:t>
                      </a:r>
                    </a:p>
                  </a:txBody>
                  <a:tcPr/>
                </a:tc>
                <a:tc>
                  <a:txBody>
                    <a:bodyPr/>
                    <a:lstStyle/>
                    <a:p>
                      <a:r>
                        <a:rPr lang="en-US" dirty="0"/>
                        <a:t>Story Estimated Points</a:t>
                      </a:r>
                    </a:p>
                  </a:txBody>
                  <a:tcPr/>
                </a:tc>
                <a:extLst>
                  <a:ext uri="{0D108BD9-81ED-4DB2-BD59-A6C34878D82A}">
                    <a16:rowId xmlns:a16="http://schemas.microsoft.com/office/drawing/2014/main" val="2704803495"/>
                  </a:ext>
                </a:extLst>
              </a:tr>
              <a:tr h="876002">
                <a:tc>
                  <a:txBody>
                    <a:bodyPr/>
                    <a:lstStyle/>
                    <a:p>
                      <a:r>
                        <a:rPr lang="en-US" dirty="0"/>
                        <a:t>story</a:t>
                      </a:r>
                    </a:p>
                  </a:txBody>
                  <a:tcPr/>
                </a:tc>
                <a:tc>
                  <a:txBody>
                    <a:bodyPr/>
                    <a:lstStyle/>
                    <a:p>
                      <a:r>
                        <a:rPr lang="en-US" dirty="0"/>
                        <a:t>SC1DTA- 309</a:t>
                      </a:r>
                    </a:p>
                  </a:txBody>
                  <a:tcPr/>
                </a:tc>
                <a:tc>
                  <a:txBody>
                    <a:bodyPr/>
                    <a:lstStyle/>
                    <a:p>
                      <a:r>
                        <a:rPr lang="en-US" dirty="0"/>
                        <a:t> As a user , I want to enter my current medications and dosage, So my medication list is up o date</a:t>
                      </a:r>
                    </a:p>
                  </a:txBody>
                  <a:tcPr/>
                </a:tc>
                <a:tc>
                  <a:txBody>
                    <a:bodyPr/>
                    <a:lstStyle/>
                    <a:p>
                      <a:endParaRPr lang="en-US" dirty="0"/>
                    </a:p>
                    <a:p>
                      <a:r>
                        <a:rPr lang="en-US" dirty="0"/>
                        <a:t>       2</a:t>
                      </a:r>
                    </a:p>
                  </a:txBody>
                  <a:tcPr/>
                </a:tc>
                <a:extLst>
                  <a:ext uri="{0D108BD9-81ED-4DB2-BD59-A6C34878D82A}">
                    <a16:rowId xmlns:a16="http://schemas.microsoft.com/office/drawing/2014/main" val="2114813686"/>
                  </a:ext>
                </a:extLst>
              </a:tr>
              <a:tr h="803105">
                <a:tc>
                  <a:txBody>
                    <a:bodyPr/>
                    <a:lstStyle/>
                    <a:p>
                      <a:endParaRPr lang="en-US" dirty="0"/>
                    </a:p>
                    <a:p>
                      <a:r>
                        <a:rPr lang="en-US" dirty="0"/>
                        <a:t>story</a:t>
                      </a:r>
                    </a:p>
                  </a:txBody>
                  <a:tcPr/>
                </a:tc>
                <a:tc>
                  <a:txBody>
                    <a:bodyPr/>
                    <a:lstStyle/>
                    <a:p>
                      <a:r>
                        <a:rPr lang="en-US" dirty="0"/>
                        <a:t>SC1DTA-310</a:t>
                      </a:r>
                    </a:p>
                  </a:txBody>
                  <a:tcPr/>
                </a:tc>
                <a:tc>
                  <a:txBody>
                    <a:bodyPr/>
                    <a:lstStyle/>
                    <a:p>
                      <a:r>
                        <a:rPr lang="en-US" dirty="0"/>
                        <a:t>As a user,  I want to add my  medical history so potential risk factors are documented</a:t>
                      </a:r>
                    </a:p>
                  </a:txBody>
                  <a:tcPr/>
                </a:tc>
                <a:tc>
                  <a:txBody>
                    <a:bodyPr/>
                    <a:lstStyle/>
                    <a:p>
                      <a:r>
                        <a:rPr lang="en-US" dirty="0"/>
                        <a:t> </a:t>
                      </a:r>
                    </a:p>
                    <a:p>
                      <a:r>
                        <a:rPr lang="en-US" dirty="0"/>
                        <a:t>       3</a:t>
                      </a:r>
                    </a:p>
                  </a:txBody>
                  <a:tcPr/>
                </a:tc>
                <a:extLst>
                  <a:ext uri="{0D108BD9-81ED-4DB2-BD59-A6C34878D82A}">
                    <a16:rowId xmlns:a16="http://schemas.microsoft.com/office/drawing/2014/main" val="1310521167"/>
                  </a:ext>
                </a:extLst>
              </a:tr>
              <a:tr h="815461">
                <a:tc>
                  <a:txBody>
                    <a:bodyPr/>
                    <a:lstStyle/>
                    <a:p>
                      <a:endParaRPr lang="en-US" dirty="0"/>
                    </a:p>
                    <a:p>
                      <a:r>
                        <a:rPr lang="en-US" dirty="0"/>
                        <a:t>story</a:t>
                      </a:r>
                    </a:p>
                  </a:txBody>
                  <a:tcPr/>
                </a:tc>
                <a:tc>
                  <a:txBody>
                    <a:bodyPr/>
                    <a:lstStyle/>
                    <a:p>
                      <a:r>
                        <a:rPr lang="en-US" dirty="0"/>
                        <a:t>SC1DTA-312</a:t>
                      </a:r>
                    </a:p>
                  </a:txBody>
                  <a:tcPr/>
                </a:tc>
                <a:tc>
                  <a:txBody>
                    <a:bodyPr/>
                    <a:lstStyle/>
                    <a:p>
                      <a:r>
                        <a:rPr lang="en-US" dirty="0"/>
                        <a:t>As a system , I need to compare current lab results to previous results to detect potential issues</a:t>
                      </a:r>
                    </a:p>
                  </a:txBody>
                  <a:tcPr/>
                </a:tc>
                <a:tc>
                  <a:txBody>
                    <a:bodyPr/>
                    <a:lstStyle/>
                    <a:p>
                      <a:r>
                        <a:rPr lang="en-US" dirty="0"/>
                        <a:t> </a:t>
                      </a:r>
                    </a:p>
                    <a:p>
                      <a:r>
                        <a:rPr lang="en-US" dirty="0"/>
                        <a:t>       2</a:t>
                      </a:r>
                    </a:p>
                  </a:txBody>
                  <a:tcPr/>
                </a:tc>
                <a:extLst>
                  <a:ext uri="{0D108BD9-81ED-4DB2-BD59-A6C34878D82A}">
                    <a16:rowId xmlns:a16="http://schemas.microsoft.com/office/drawing/2014/main" val="3345981465"/>
                  </a:ext>
                </a:extLst>
              </a:tr>
              <a:tr h="850198">
                <a:tc>
                  <a:txBody>
                    <a:bodyPr/>
                    <a:lstStyle/>
                    <a:p>
                      <a:endParaRPr lang="en-US" dirty="0"/>
                    </a:p>
                    <a:p>
                      <a:r>
                        <a:rPr lang="en-US" dirty="0"/>
                        <a:t>story</a:t>
                      </a:r>
                    </a:p>
                  </a:txBody>
                  <a:tcPr/>
                </a:tc>
                <a:tc>
                  <a:txBody>
                    <a:bodyPr/>
                    <a:lstStyle/>
                    <a:p>
                      <a:endParaRPr lang="en-US" dirty="0"/>
                    </a:p>
                    <a:p>
                      <a:r>
                        <a:rPr lang="en-US" dirty="0"/>
                        <a:t>SC1DTA-313</a:t>
                      </a:r>
                    </a:p>
                  </a:txBody>
                  <a:tcPr/>
                </a:tc>
                <a:tc>
                  <a:txBody>
                    <a:bodyPr/>
                    <a:lstStyle/>
                    <a:p>
                      <a:r>
                        <a:rPr lang="en-US" dirty="0"/>
                        <a:t>As a user, I want to receive email reminders 30-mins before my schedule appointments</a:t>
                      </a:r>
                    </a:p>
                  </a:txBody>
                  <a:tcPr/>
                </a:tc>
                <a:tc>
                  <a:txBody>
                    <a:bodyPr/>
                    <a:lstStyle/>
                    <a:p>
                      <a:endParaRPr lang="en-US" dirty="0"/>
                    </a:p>
                    <a:p>
                      <a:r>
                        <a:rPr lang="en-US" dirty="0"/>
                        <a:t>       3</a:t>
                      </a:r>
                    </a:p>
                  </a:txBody>
                  <a:tcPr/>
                </a:tc>
                <a:extLst>
                  <a:ext uri="{0D108BD9-81ED-4DB2-BD59-A6C34878D82A}">
                    <a16:rowId xmlns:a16="http://schemas.microsoft.com/office/drawing/2014/main" val="4250919522"/>
                  </a:ext>
                </a:extLst>
              </a:tr>
              <a:tr h="481040">
                <a:tc>
                  <a:txBody>
                    <a:bodyPr/>
                    <a:lstStyle/>
                    <a:p>
                      <a:r>
                        <a:rPr lang="en-US" dirty="0"/>
                        <a:t>story</a:t>
                      </a:r>
                    </a:p>
                  </a:txBody>
                  <a:tcPr/>
                </a:tc>
                <a:tc>
                  <a:txBody>
                    <a:bodyPr/>
                    <a:lstStyle/>
                    <a:p>
                      <a:r>
                        <a:rPr lang="en-US" dirty="0"/>
                        <a:t> SCIDTA-314</a:t>
                      </a:r>
                    </a:p>
                  </a:txBody>
                  <a:tcPr/>
                </a:tc>
                <a:tc>
                  <a:txBody>
                    <a:bodyPr/>
                    <a:lstStyle/>
                    <a:p>
                      <a:r>
                        <a:rPr lang="en-US" dirty="0"/>
                        <a:t>As a user, I need to select the required doctor so, I can get to know the doctor who is specialized in certain organ. </a:t>
                      </a:r>
                    </a:p>
                  </a:txBody>
                  <a:tcPr/>
                </a:tc>
                <a:tc>
                  <a:txBody>
                    <a:bodyPr/>
                    <a:lstStyle/>
                    <a:p>
                      <a:r>
                        <a:rPr lang="en-US" dirty="0"/>
                        <a:t>     </a:t>
                      </a:r>
                    </a:p>
                    <a:p>
                      <a:r>
                        <a:rPr lang="en-US" dirty="0"/>
                        <a:t>        5 </a:t>
                      </a:r>
                    </a:p>
                  </a:txBody>
                  <a:tcPr/>
                </a:tc>
                <a:extLst>
                  <a:ext uri="{0D108BD9-81ED-4DB2-BD59-A6C34878D82A}">
                    <a16:rowId xmlns:a16="http://schemas.microsoft.com/office/drawing/2014/main" val="1044384736"/>
                  </a:ext>
                </a:extLst>
              </a:tr>
            </a:tbl>
          </a:graphicData>
        </a:graphic>
      </p:graphicFrame>
      <p:sp>
        <p:nvSpPr>
          <p:cNvPr id="3" name="Slide Number Placeholder 2">
            <a:extLst>
              <a:ext uri="{FF2B5EF4-FFF2-40B4-BE49-F238E27FC236}">
                <a16:creationId xmlns:a16="http://schemas.microsoft.com/office/drawing/2014/main" id="{6C17C4A1-610F-1371-C682-045D8437668F}"/>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968950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EF4A-C0E2-05FD-7F03-EABAC8E346B6}"/>
              </a:ext>
            </a:extLst>
          </p:cNvPr>
          <p:cNvSpPr>
            <a:spLocks noGrp="1"/>
          </p:cNvSpPr>
          <p:nvPr>
            <p:ph type="title"/>
          </p:nvPr>
        </p:nvSpPr>
        <p:spPr/>
        <p:txBody>
          <a:bodyPr>
            <a:normAutofit/>
          </a:bodyPr>
          <a:lstStyle/>
          <a:p>
            <a:r>
              <a:rPr lang="en-US" sz="2800" dirty="0"/>
              <a:t>      COMPLETED AND NOT COMPLETED STORIES</a:t>
            </a:r>
          </a:p>
        </p:txBody>
      </p:sp>
      <p:graphicFrame>
        <p:nvGraphicFramePr>
          <p:cNvPr id="7" name="Content Placeholder 6">
            <a:extLst>
              <a:ext uri="{FF2B5EF4-FFF2-40B4-BE49-F238E27FC236}">
                <a16:creationId xmlns:a16="http://schemas.microsoft.com/office/drawing/2014/main" id="{BBEAB450-D857-20F2-67B5-D9CD578B4E37}"/>
              </a:ext>
            </a:extLst>
          </p:cNvPr>
          <p:cNvGraphicFramePr>
            <a:graphicFrameLocks noGrp="1"/>
          </p:cNvGraphicFramePr>
          <p:nvPr>
            <p:ph idx="1"/>
            <p:extLst>
              <p:ext uri="{D42A27DB-BD31-4B8C-83A1-F6EECF244321}">
                <p14:modId xmlns:p14="http://schemas.microsoft.com/office/powerpoint/2010/main" val="3380621969"/>
              </p:ext>
            </p:extLst>
          </p:nvPr>
        </p:nvGraphicFramePr>
        <p:xfrm>
          <a:off x="760462" y="1469443"/>
          <a:ext cx="9905991" cy="4694445"/>
        </p:xfrm>
        <a:graphic>
          <a:graphicData uri="http://schemas.openxmlformats.org/drawingml/2006/table">
            <a:tbl>
              <a:tblPr firstRow="1" bandRow="1">
                <a:tableStyleId>{5C22544A-7EE6-4342-B048-85BDC9FD1C3A}</a:tableStyleId>
              </a:tblPr>
              <a:tblGrid>
                <a:gridCol w="1172861">
                  <a:extLst>
                    <a:ext uri="{9D8B030D-6E8A-4147-A177-3AD203B41FA5}">
                      <a16:colId xmlns:a16="http://schemas.microsoft.com/office/drawing/2014/main" val="2737424078"/>
                    </a:ext>
                  </a:extLst>
                </a:gridCol>
                <a:gridCol w="7115840">
                  <a:extLst>
                    <a:ext uri="{9D8B030D-6E8A-4147-A177-3AD203B41FA5}">
                      <a16:colId xmlns:a16="http://schemas.microsoft.com/office/drawing/2014/main" val="1016120095"/>
                    </a:ext>
                  </a:extLst>
                </a:gridCol>
                <a:gridCol w="1617290">
                  <a:extLst>
                    <a:ext uri="{9D8B030D-6E8A-4147-A177-3AD203B41FA5}">
                      <a16:colId xmlns:a16="http://schemas.microsoft.com/office/drawing/2014/main" val="3515304025"/>
                    </a:ext>
                  </a:extLst>
                </a:gridCol>
              </a:tblGrid>
              <a:tr h="756009">
                <a:tc>
                  <a:txBody>
                    <a:bodyPr/>
                    <a:lstStyle/>
                    <a:p>
                      <a:r>
                        <a:rPr lang="en-US" dirty="0"/>
                        <a:t>KEY</a:t>
                      </a:r>
                    </a:p>
                  </a:txBody>
                  <a:tcPr marL="86138" marR="86138"/>
                </a:tc>
                <a:tc>
                  <a:txBody>
                    <a:bodyPr/>
                    <a:lstStyle/>
                    <a:p>
                      <a:r>
                        <a:rPr lang="en-US" dirty="0"/>
                        <a:t>                                                               Name</a:t>
                      </a:r>
                    </a:p>
                  </a:txBody>
                  <a:tcPr marL="86138" marR="86138"/>
                </a:tc>
                <a:tc>
                  <a:txBody>
                    <a:bodyPr/>
                    <a:lstStyle/>
                    <a:p>
                      <a:r>
                        <a:rPr lang="en-US" dirty="0"/>
                        <a:t>status</a:t>
                      </a:r>
                    </a:p>
                  </a:txBody>
                  <a:tcPr marL="86138" marR="86138"/>
                </a:tc>
                <a:extLst>
                  <a:ext uri="{0D108BD9-81ED-4DB2-BD59-A6C34878D82A}">
                    <a16:rowId xmlns:a16="http://schemas.microsoft.com/office/drawing/2014/main" val="1262911237"/>
                  </a:ext>
                </a:extLst>
              </a:tr>
              <a:tr h="756009">
                <a:tc>
                  <a:txBody>
                    <a:bodyPr/>
                    <a:lstStyle/>
                    <a:p>
                      <a:r>
                        <a:rPr lang="en-US" dirty="0"/>
                        <a:t>SC1DTA-299</a:t>
                      </a:r>
                    </a:p>
                  </a:txBody>
                  <a:tcPr marL="86138" marR="86138"/>
                </a:tc>
                <a:tc>
                  <a:txBody>
                    <a:bodyPr/>
                    <a:lstStyle/>
                    <a:p>
                      <a:r>
                        <a:rPr lang="en-US" dirty="0"/>
                        <a:t>As a user , I want the ability to view my past and present covid-19 results</a:t>
                      </a:r>
                    </a:p>
                  </a:txBody>
                  <a:tcPr marL="86138" marR="86138"/>
                </a:tc>
                <a:tc>
                  <a:txBody>
                    <a:bodyPr/>
                    <a:lstStyle/>
                    <a:p>
                      <a:r>
                        <a:rPr lang="en-US" dirty="0"/>
                        <a:t>done</a:t>
                      </a:r>
                    </a:p>
                  </a:txBody>
                  <a:tcPr marL="86138" marR="86138"/>
                </a:tc>
                <a:extLst>
                  <a:ext uri="{0D108BD9-81ED-4DB2-BD59-A6C34878D82A}">
                    <a16:rowId xmlns:a16="http://schemas.microsoft.com/office/drawing/2014/main" val="1420986879"/>
                  </a:ext>
                </a:extLst>
              </a:tr>
              <a:tr h="756009">
                <a:tc>
                  <a:txBody>
                    <a:bodyPr/>
                    <a:lstStyle/>
                    <a:p>
                      <a:r>
                        <a:rPr lang="en-US" dirty="0"/>
                        <a:t>SC1DTA-302</a:t>
                      </a:r>
                    </a:p>
                  </a:txBody>
                  <a:tcPr marL="86138" marR="86138"/>
                </a:tc>
                <a:tc>
                  <a:txBody>
                    <a:bodyPr/>
                    <a:lstStyle/>
                    <a:p>
                      <a:r>
                        <a:rPr lang="en-US" dirty="0"/>
                        <a:t>As a user, I would like to receive the results of my COVID -19 test</a:t>
                      </a:r>
                    </a:p>
                  </a:txBody>
                  <a:tcPr marL="86138" marR="86138"/>
                </a:tc>
                <a:tc>
                  <a:txBody>
                    <a:bodyPr/>
                    <a:lstStyle/>
                    <a:p>
                      <a:r>
                        <a:rPr lang="en-US" dirty="0"/>
                        <a:t>done</a:t>
                      </a:r>
                    </a:p>
                  </a:txBody>
                  <a:tcPr marL="86138" marR="86138"/>
                </a:tc>
                <a:extLst>
                  <a:ext uri="{0D108BD9-81ED-4DB2-BD59-A6C34878D82A}">
                    <a16:rowId xmlns:a16="http://schemas.microsoft.com/office/drawing/2014/main" val="2490764148"/>
                  </a:ext>
                </a:extLst>
              </a:tr>
              <a:tr h="7560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SC1DTA-304</a:t>
                      </a:r>
                    </a:p>
                  </a:txBody>
                  <a:tcPr marL="86138" marR="86138"/>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As a user, I want the ability to book an appointment with a doctor via my app and conduct the consultation through a Zoom call or Google Meet.</a:t>
                      </a:r>
                    </a:p>
                  </a:txBody>
                  <a:tcPr marL="86138" marR="86138"/>
                </a:tc>
                <a:tc>
                  <a:txBody>
                    <a:bodyPr/>
                    <a:lstStyle/>
                    <a:p>
                      <a:r>
                        <a:rPr lang="en-US" dirty="0"/>
                        <a:t>done</a:t>
                      </a:r>
                    </a:p>
                  </a:txBody>
                  <a:tcPr marL="86138" marR="86138"/>
                </a:tc>
                <a:extLst>
                  <a:ext uri="{0D108BD9-81ED-4DB2-BD59-A6C34878D82A}">
                    <a16:rowId xmlns:a16="http://schemas.microsoft.com/office/drawing/2014/main" val="3185075185"/>
                  </a:ext>
                </a:extLst>
              </a:tr>
              <a:tr h="756009">
                <a:tc>
                  <a:txBody>
                    <a:bodyPr/>
                    <a:lstStyle/>
                    <a:p>
                      <a:r>
                        <a:rPr lang="en-US" dirty="0"/>
                        <a:t>SC1DTA-304</a:t>
                      </a:r>
                    </a:p>
                  </a:txBody>
                  <a:tcPr marL="86138" marR="86138"/>
                </a:tc>
                <a:tc>
                  <a:txBody>
                    <a:bodyPr/>
                    <a:lstStyle/>
                    <a:p>
                      <a:r>
                        <a:rPr lang="en-US" dirty="0"/>
                        <a:t>As a user, I want to view and edit my personal details like address , phone number and name</a:t>
                      </a:r>
                    </a:p>
                  </a:txBody>
                  <a:tcPr marL="86138" marR="86138"/>
                </a:tc>
                <a:tc>
                  <a:txBody>
                    <a:bodyPr/>
                    <a:lstStyle/>
                    <a:p>
                      <a:r>
                        <a:rPr lang="en-US" dirty="0"/>
                        <a:t>done</a:t>
                      </a:r>
                    </a:p>
                  </a:txBody>
                  <a:tcPr marL="86138" marR="86138"/>
                </a:tc>
                <a:extLst>
                  <a:ext uri="{0D108BD9-81ED-4DB2-BD59-A6C34878D82A}">
                    <a16:rowId xmlns:a16="http://schemas.microsoft.com/office/drawing/2014/main" val="2246548864"/>
                  </a:ext>
                </a:extLst>
              </a:tr>
              <a:tr h="756009">
                <a:tc>
                  <a:txBody>
                    <a:bodyPr/>
                    <a:lstStyle/>
                    <a:p>
                      <a:r>
                        <a:rPr lang="en-US" dirty="0"/>
                        <a:t>SC1DTA-305</a:t>
                      </a:r>
                    </a:p>
                  </a:txBody>
                  <a:tcPr marL="86138" marR="86138"/>
                </a:tc>
                <a:tc>
                  <a:txBody>
                    <a:bodyPr/>
                    <a:lstStyle/>
                    <a:p>
                      <a:r>
                        <a:rPr lang="en-US" dirty="0"/>
                        <a:t>As a user, I would like to be informed of the necessary precautions to take after receiving my test results</a:t>
                      </a:r>
                    </a:p>
                  </a:txBody>
                  <a:tcPr marL="86138" marR="86138"/>
                </a:tc>
                <a:tc>
                  <a:txBody>
                    <a:bodyPr/>
                    <a:lstStyle/>
                    <a:p>
                      <a:r>
                        <a:rPr lang="en-US" dirty="0"/>
                        <a:t>In progress</a:t>
                      </a:r>
                    </a:p>
                  </a:txBody>
                  <a:tcPr marL="86138" marR="86138"/>
                </a:tc>
                <a:extLst>
                  <a:ext uri="{0D108BD9-81ED-4DB2-BD59-A6C34878D82A}">
                    <a16:rowId xmlns:a16="http://schemas.microsoft.com/office/drawing/2014/main" val="3779105981"/>
                  </a:ext>
                </a:extLst>
              </a:tr>
            </a:tbl>
          </a:graphicData>
        </a:graphic>
      </p:graphicFrame>
      <p:sp>
        <p:nvSpPr>
          <p:cNvPr id="3" name="Slide Number Placeholder 2">
            <a:extLst>
              <a:ext uri="{FF2B5EF4-FFF2-40B4-BE49-F238E27FC236}">
                <a16:creationId xmlns:a16="http://schemas.microsoft.com/office/drawing/2014/main" id="{90029939-244B-9053-9893-10FE9F76AD3B}"/>
              </a:ext>
            </a:extLst>
          </p:cNvPr>
          <p:cNvSpPr>
            <a:spLocks noGrp="1"/>
          </p:cNvSpPr>
          <p:nvPr>
            <p:ph type="sldNum" sz="quarter" idx="12"/>
          </p:nvPr>
        </p:nvSpPr>
        <p:spPr/>
        <p:txBody>
          <a:bodyPr/>
          <a:lstStyle/>
          <a:p>
            <a:fld id="{FA4FCA09-A334-4A38-8A78-E51DCD588AB3}" type="slidenum">
              <a:rPr lang="en-US" smtClean="0"/>
              <a:t>32</a:t>
            </a:fld>
            <a:endParaRPr lang="en-US"/>
          </a:p>
        </p:txBody>
      </p:sp>
    </p:spTree>
    <p:extLst>
      <p:ext uri="{BB962C8B-B14F-4D97-AF65-F5344CB8AC3E}">
        <p14:creationId xmlns:p14="http://schemas.microsoft.com/office/powerpoint/2010/main" val="1592524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1CE6-D5FA-937D-D07F-336DDCDDE1F9}"/>
              </a:ext>
            </a:extLst>
          </p:cNvPr>
          <p:cNvSpPr>
            <a:spLocks noGrp="1"/>
          </p:cNvSpPr>
          <p:nvPr>
            <p:ph type="title"/>
          </p:nvPr>
        </p:nvSpPr>
        <p:spPr/>
        <p:txBody>
          <a:bodyPr/>
          <a:lstStyle/>
          <a:p>
            <a:r>
              <a:rPr lang="en-US" dirty="0"/>
              <a:t>						Sprint-06 velocity</a:t>
            </a:r>
          </a:p>
        </p:txBody>
      </p:sp>
      <p:graphicFrame>
        <p:nvGraphicFramePr>
          <p:cNvPr id="4" name="Content Placeholder 3">
            <a:extLst>
              <a:ext uri="{FF2B5EF4-FFF2-40B4-BE49-F238E27FC236}">
                <a16:creationId xmlns:a16="http://schemas.microsoft.com/office/drawing/2014/main" id="{468B88A6-86AE-2CFA-F689-F26557AA7719}"/>
              </a:ext>
            </a:extLst>
          </p:cNvPr>
          <p:cNvGraphicFramePr>
            <a:graphicFrameLocks noGrp="1"/>
          </p:cNvGraphicFramePr>
          <p:nvPr>
            <p:ph idx="1"/>
            <p:extLst>
              <p:ext uri="{D42A27DB-BD31-4B8C-83A1-F6EECF244321}">
                <p14:modId xmlns:p14="http://schemas.microsoft.com/office/powerpoint/2010/main" val="4239766064"/>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5232DB08-26DC-4F6C-DFF9-00BB473EFAF7}"/>
              </a:ext>
            </a:extLst>
          </p:cNvPr>
          <p:cNvSpPr>
            <a:spLocks noGrp="1"/>
          </p:cNvSpPr>
          <p:nvPr>
            <p:ph type="sldNum" sz="quarter" idx="12"/>
          </p:nvPr>
        </p:nvSpPr>
        <p:spPr/>
        <p:txBody>
          <a:bodyPr/>
          <a:lstStyle/>
          <a:p>
            <a:fld id="{FA4FCA09-A334-4A38-8A78-E51DCD588AB3}" type="slidenum">
              <a:rPr lang="en-US" smtClean="0"/>
              <a:t>33</a:t>
            </a:fld>
            <a:endParaRPr lang="en-US"/>
          </a:p>
        </p:txBody>
      </p:sp>
    </p:spTree>
    <p:extLst>
      <p:ext uri="{BB962C8B-B14F-4D97-AF65-F5344CB8AC3E}">
        <p14:creationId xmlns:p14="http://schemas.microsoft.com/office/powerpoint/2010/main" val="173383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E31E-3C2D-9B14-2946-D94664123BAB}"/>
              </a:ext>
            </a:extLst>
          </p:cNvPr>
          <p:cNvSpPr>
            <a:spLocks noGrp="1"/>
          </p:cNvSpPr>
          <p:nvPr>
            <p:ph type="title"/>
          </p:nvPr>
        </p:nvSpPr>
        <p:spPr/>
        <p:txBody>
          <a:bodyPr>
            <a:normAutofit/>
          </a:bodyPr>
          <a:lstStyle/>
          <a:p>
            <a:r>
              <a:rPr lang="en-US" sz="3000" dirty="0"/>
              <a:t>			Team’s Historical velocity(average)</a:t>
            </a:r>
          </a:p>
        </p:txBody>
      </p:sp>
      <p:graphicFrame>
        <p:nvGraphicFramePr>
          <p:cNvPr id="5" name="Content Placeholder 4">
            <a:extLst>
              <a:ext uri="{FF2B5EF4-FFF2-40B4-BE49-F238E27FC236}">
                <a16:creationId xmlns:a16="http://schemas.microsoft.com/office/drawing/2014/main" id="{E1D45188-C820-7FA1-D75A-F4A0620760B8}"/>
              </a:ext>
            </a:extLst>
          </p:cNvPr>
          <p:cNvGraphicFramePr>
            <a:graphicFrameLocks noGrp="1"/>
          </p:cNvGraphicFramePr>
          <p:nvPr>
            <p:ph sz="half" idx="1"/>
            <p:extLst>
              <p:ext uri="{D42A27DB-BD31-4B8C-83A1-F6EECF244321}">
                <p14:modId xmlns:p14="http://schemas.microsoft.com/office/powerpoint/2010/main" val="1482323056"/>
              </p:ext>
            </p:extLst>
          </p:nvPr>
        </p:nvGraphicFramePr>
        <p:xfrm>
          <a:off x="838200" y="1690688"/>
          <a:ext cx="9840687" cy="4642076"/>
        </p:xfrm>
        <a:graphic>
          <a:graphicData uri="http://schemas.openxmlformats.org/drawingml/2006/chart">
            <c:chart xmlns:c="http://schemas.openxmlformats.org/drawingml/2006/chart" xmlns:r="http://schemas.openxmlformats.org/officeDocument/2006/relationships" r:id="rId2"/>
          </a:graphicData>
        </a:graphic>
      </p:graphicFrame>
      <p:sp>
        <p:nvSpPr>
          <p:cNvPr id="20" name="Slide Number Placeholder 19">
            <a:extLst>
              <a:ext uri="{FF2B5EF4-FFF2-40B4-BE49-F238E27FC236}">
                <a16:creationId xmlns:a16="http://schemas.microsoft.com/office/drawing/2014/main" id="{51AB5DB3-6B5E-BCA7-086B-7FA1797ADAEB}"/>
              </a:ext>
            </a:extLst>
          </p:cNvPr>
          <p:cNvSpPr>
            <a:spLocks noGrp="1"/>
          </p:cNvSpPr>
          <p:nvPr>
            <p:ph type="sldNum" sz="quarter" idx="12"/>
          </p:nvPr>
        </p:nvSpPr>
        <p:spPr/>
        <p:txBody>
          <a:bodyPr/>
          <a:lstStyle/>
          <a:p>
            <a:fld id="{FA4FCA09-A334-4A38-8A78-E51DCD588AB3}" type="slidenum">
              <a:rPr lang="en-US" smtClean="0"/>
              <a:t>34</a:t>
            </a:fld>
            <a:endParaRPr lang="en-US"/>
          </a:p>
        </p:txBody>
      </p:sp>
    </p:spTree>
    <p:extLst>
      <p:ext uri="{BB962C8B-B14F-4D97-AF65-F5344CB8AC3E}">
        <p14:creationId xmlns:p14="http://schemas.microsoft.com/office/powerpoint/2010/main" val="99936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943DA4E-8695-BE8F-DF43-339A6FA11CC2}"/>
              </a:ext>
            </a:extLst>
          </p:cNvPr>
          <p:cNvGraphicFramePr>
            <a:graphicFrameLocks noGrp="1"/>
          </p:cNvGraphicFramePr>
          <p:nvPr>
            <p:ph sz="half" idx="1"/>
            <p:extLst>
              <p:ext uri="{D42A27DB-BD31-4B8C-83A1-F6EECF244321}">
                <p14:modId xmlns:p14="http://schemas.microsoft.com/office/powerpoint/2010/main" val="286698205"/>
              </p:ext>
            </p:extLst>
          </p:nvPr>
        </p:nvGraphicFramePr>
        <p:xfrm>
          <a:off x="1175656" y="2046513"/>
          <a:ext cx="9579429" cy="3951515"/>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C9A21A37-6B00-7E7E-1C0F-65EE1BEA15B7}"/>
              </a:ext>
            </a:extLst>
          </p:cNvPr>
          <p:cNvSpPr>
            <a:spLocks noGrp="1"/>
          </p:cNvSpPr>
          <p:nvPr>
            <p:ph type="sldNum" sz="quarter" idx="12"/>
          </p:nvPr>
        </p:nvSpPr>
        <p:spPr/>
        <p:txBody>
          <a:bodyPr/>
          <a:lstStyle/>
          <a:p>
            <a:fld id="{FA4FCA09-A334-4A38-8A78-E51DCD588AB3}" type="slidenum">
              <a:rPr lang="en-US" smtClean="0"/>
              <a:t>35</a:t>
            </a:fld>
            <a:endParaRPr lang="en-US"/>
          </a:p>
        </p:txBody>
      </p:sp>
      <p:sp>
        <p:nvSpPr>
          <p:cNvPr id="6" name="TextBox 5">
            <a:extLst>
              <a:ext uri="{FF2B5EF4-FFF2-40B4-BE49-F238E27FC236}">
                <a16:creationId xmlns:a16="http://schemas.microsoft.com/office/drawing/2014/main" id="{8AF9C970-5CB5-E879-AA5C-675A3972CF76}"/>
              </a:ext>
            </a:extLst>
          </p:cNvPr>
          <p:cNvSpPr txBox="1"/>
          <p:nvPr/>
        </p:nvSpPr>
        <p:spPr>
          <a:xfrm>
            <a:off x="2612572" y="544286"/>
            <a:ext cx="5791200" cy="523220"/>
          </a:xfrm>
          <a:prstGeom prst="rect">
            <a:avLst/>
          </a:prstGeom>
          <a:noFill/>
        </p:spPr>
        <p:txBody>
          <a:bodyPr wrap="square" rtlCol="0">
            <a:spAutoFit/>
          </a:bodyPr>
          <a:lstStyle/>
          <a:p>
            <a:r>
              <a:rPr lang="en-US" dirty="0"/>
              <a:t>		</a:t>
            </a:r>
            <a:r>
              <a:rPr lang="en-US" sz="2800" dirty="0"/>
              <a:t>Burn down chart</a:t>
            </a:r>
          </a:p>
        </p:txBody>
      </p:sp>
    </p:spTree>
    <p:extLst>
      <p:ext uri="{BB962C8B-B14F-4D97-AF65-F5344CB8AC3E}">
        <p14:creationId xmlns:p14="http://schemas.microsoft.com/office/powerpoint/2010/main" val="62280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482D6-2C54-5E06-ED51-C9A80DD10B6F}"/>
              </a:ext>
            </a:extLst>
          </p:cNvPr>
          <p:cNvSpPr>
            <a:spLocks noGrp="1"/>
          </p:cNvSpPr>
          <p:nvPr>
            <p:ph type="title"/>
          </p:nvPr>
        </p:nvSpPr>
        <p:spPr/>
        <p:txBody>
          <a:bodyPr vert="horz" lIns="91440" tIns="45720" rIns="91440" bIns="45720" rtlCol="0" anchor="t">
            <a:normAutofit/>
          </a:bodyPr>
          <a:lstStyle/>
          <a:p>
            <a:r>
              <a:rPr lang="en-US" b="1"/>
              <a:t>Firebase Authentication </a:t>
            </a:r>
            <a:endParaRPr lang="en-US"/>
          </a:p>
        </p:txBody>
      </p:sp>
      <p:sp>
        <p:nvSpPr>
          <p:cNvPr id="12" name="Content Placeholder 11">
            <a:extLst>
              <a:ext uri="{FF2B5EF4-FFF2-40B4-BE49-F238E27FC236}">
                <a16:creationId xmlns:a16="http://schemas.microsoft.com/office/drawing/2014/main" id="{5DADC9E2-EC47-8043-E3D0-AC51869F08A9}"/>
              </a:ext>
            </a:extLst>
          </p:cNvPr>
          <p:cNvSpPr>
            <a:spLocks noGrp="1"/>
          </p:cNvSpPr>
          <p:nvPr>
            <p:ph sz="half" idx="1"/>
          </p:nvPr>
        </p:nvSpPr>
        <p:spPr>
          <a:xfrm>
            <a:off x="677332" y="2160589"/>
            <a:ext cx="4410718" cy="3880773"/>
          </a:xfrm>
        </p:spPr>
        <p:txBody>
          <a:bodyPr vert="horz" lIns="91440" tIns="45720" rIns="91440" bIns="45720" rtlCol="0">
            <a:normAutofit/>
          </a:bodyPr>
          <a:lstStyle/>
          <a:p>
            <a:r>
              <a:rPr lang="en-US" dirty="0"/>
              <a:t>When a new user establishes an account with Firebase Authentication, the server will generate data of a unique user ID (UID), both of which will be safely kept in the Firebase Authentication database.</a:t>
            </a:r>
          </a:p>
          <a:p>
            <a:endParaRPr lang="en-US" dirty="0"/>
          </a:p>
          <a:p>
            <a:endParaRPr lang="en-US" dirty="0"/>
          </a:p>
        </p:txBody>
      </p:sp>
      <p:sp>
        <p:nvSpPr>
          <p:cNvPr id="9" name="Slide Number Placeholder 8">
            <a:extLst>
              <a:ext uri="{FF2B5EF4-FFF2-40B4-BE49-F238E27FC236}">
                <a16:creationId xmlns:a16="http://schemas.microsoft.com/office/drawing/2014/main" id="{5D5464EA-B73E-2134-5DF7-0A2154E8DDA5}"/>
              </a:ext>
            </a:extLst>
          </p:cNvPr>
          <p:cNvSpPr>
            <a:spLocks noGrp="1"/>
          </p:cNvSpPr>
          <p:nvPr>
            <p:ph type="sldNum" sz="quarter" idx="12"/>
          </p:nvPr>
        </p:nvSpPr>
        <p:spPr/>
        <p:txBody>
          <a:bodyPr/>
          <a:lstStyle/>
          <a:p>
            <a:fld id="{FA4FCA09-A334-4A38-8A78-E51DCD588AB3}" type="slidenum">
              <a:rPr lang="en-US" smtClean="0"/>
              <a:t>36</a:t>
            </a:fld>
            <a:endParaRPr lang="en-US"/>
          </a:p>
        </p:txBody>
      </p:sp>
      <p:pic>
        <p:nvPicPr>
          <p:cNvPr id="8" name="Picture 7" descr="A screenshot of a computer&#10;&#10;Description automatically generated">
            <a:extLst>
              <a:ext uri="{FF2B5EF4-FFF2-40B4-BE49-F238E27FC236}">
                <a16:creationId xmlns:a16="http://schemas.microsoft.com/office/drawing/2014/main" id="{877BD521-667F-6B89-DBB5-BBEAC965D4B9}"/>
              </a:ext>
            </a:extLst>
          </p:cNvPr>
          <p:cNvPicPr>
            <a:picLocks noChangeAspect="1"/>
          </p:cNvPicPr>
          <p:nvPr/>
        </p:nvPicPr>
        <p:blipFill rotWithShape="1">
          <a:blip r:embed="rId2"/>
          <a:srcRect l="1" t="14735" r="22"/>
          <a:stretch/>
        </p:blipFill>
        <p:spPr>
          <a:xfrm>
            <a:off x="5648877" y="2159663"/>
            <a:ext cx="3294937" cy="1826549"/>
          </a:xfrm>
          <a:prstGeom prst="rect">
            <a:avLst/>
          </a:prstGeom>
        </p:spPr>
      </p:pic>
      <p:pic>
        <p:nvPicPr>
          <p:cNvPr id="6" name="Content Placeholder 5">
            <a:extLst>
              <a:ext uri="{FF2B5EF4-FFF2-40B4-BE49-F238E27FC236}">
                <a16:creationId xmlns:a16="http://schemas.microsoft.com/office/drawing/2014/main" id="{0E0C529C-213B-568B-02FD-32A1E23CA5B0}"/>
              </a:ext>
            </a:extLst>
          </p:cNvPr>
          <p:cNvPicPr>
            <a:picLocks noChangeAspect="1"/>
          </p:cNvPicPr>
          <p:nvPr/>
        </p:nvPicPr>
        <p:blipFill rotWithShape="1">
          <a:blip r:embed="rId3"/>
          <a:srcRect t="14717" r="11"/>
          <a:stretch/>
        </p:blipFill>
        <p:spPr>
          <a:xfrm>
            <a:off x="5649028" y="4214812"/>
            <a:ext cx="3294637" cy="1826549"/>
          </a:xfrm>
          <a:prstGeom prst="rect">
            <a:avLst/>
          </a:prstGeom>
        </p:spPr>
      </p:pic>
    </p:spTree>
    <p:extLst>
      <p:ext uri="{BB962C8B-B14F-4D97-AF65-F5344CB8AC3E}">
        <p14:creationId xmlns:p14="http://schemas.microsoft.com/office/powerpoint/2010/main" val="3508207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7C86-E18D-BDBA-A08A-EF4C1CB2BE07}"/>
              </a:ext>
            </a:extLst>
          </p:cNvPr>
          <p:cNvSpPr>
            <a:spLocks noGrp="1"/>
          </p:cNvSpPr>
          <p:nvPr>
            <p:ph type="title"/>
          </p:nvPr>
        </p:nvSpPr>
        <p:spPr>
          <a:xfrm>
            <a:off x="1601788" y="-1616780"/>
            <a:ext cx="3497565" cy="3002662"/>
          </a:xfrm>
        </p:spPr>
        <p:txBody>
          <a:bodyPr vert="horz" lIns="91440" tIns="45720" rIns="91440" bIns="45720" rtlCol="0" anchor="b">
            <a:normAutofit/>
          </a:bodyPr>
          <a:lstStyle/>
          <a:p>
            <a:r>
              <a:rPr lang="en-US" sz="4400" kern="1200" dirty="0">
                <a:solidFill>
                  <a:schemeClr val="accent1"/>
                </a:solidFill>
                <a:latin typeface="+mj-lt"/>
                <a:ea typeface="+mj-ea"/>
                <a:cs typeface="+mj-cs"/>
              </a:rPr>
              <a:t>demo</a:t>
            </a:r>
          </a:p>
        </p:txBody>
      </p:sp>
      <p:pic>
        <p:nvPicPr>
          <p:cNvPr id="6" name="video1079613631.mp4">
            <a:hlinkClick r:id="" action="ppaction://media"/>
            <a:extLst>
              <a:ext uri="{FF2B5EF4-FFF2-40B4-BE49-F238E27FC236}">
                <a16:creationId xmlns:a16="http://schemas.microsoft.com/office/drawing/2014/main" id="{198F08D3-8DD0-D7F9-334B-1E12CB0DB09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3200400" y="2335213"/>
            <a:ext cx="4884738" cy="3176587"/>
          </a:xfrm>
          <a:prstGeom prst="rect">
            <a:avLst/>
          </a:prstGeom>
        </p:spPr>
      </p:pic>
      <p:sp>
        <p:nvSpPr>
          <p:cNvPr id="5" name="Slide Number Placeholder 4">
            <a:extLst>
              <a:ext uri="{FF2B5EF4-FFF2-40B4-BE49-F238E27FC236}">
                <a16:creationId xmlns:a16="http://schemas.microsoft.com/office/drawing/2014/main" id="{1C84BD95-D75B-9CD1-B1D5-931C63ABFC8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FA4FCA09-A334-4A38-8A78-E51DCD588AB3}" type="slidenum">
              <a:rPr lang="en-US"/>
              <a:pPr defTabSz="914400">
                <a:spcAft>
                  <a:spcPts val="600"/>
                </a:spcAft>
              </a:pPr>
              <a:t>37</a:t>
            </a:fld>
            <a:endParaRPr lang="en-US"/>
          </a:p>
        </p:txBody>
      </p:sp>
    </p:spTree>
    <p:extLst>
      <p:ext uri="{BB962C8B-B14F-4D97-AF65-F5344CB8AC3E}">
        <p14:creationId xmlns:p14="http://schemas.microsoft.com/office/powerpoint/2010/main" val="16077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AAD4-A1B9-B7E3-30B9-C1FE411D706C}"/>
              </a:ext>
            </a:extLst>
          </p:cNvPr>
          <p:cNvSpPr>
            <a:spLocks noGrp="1"/>
          </p:cNvSpPr>
          <p:nvPr>
            <p:ph type="title"/>
          </p:nvPr>
        </p:nvSpPr>
        <p:spPr/>
        <p:txBody>
          <a:bodyPr vert="horz" lIns="91440" tIns="45720" rIns="91440" bIns="45720" rtlCol="0" anchor="ctr">
            <a:normAutofit/>
          </a:bodyPr>
          <a:lstStyle/>
          <a:p>
            <a:r>
              <a:rPr lang="en-US" sz="5400" kern="1200">
                <a:solidFill>
                  <a:schemeClr val="tx1"/>
                </a:solidFill>
                <a:latin typeface="+mj-lt"/>
                <a:ea typeface="+mj-ea"/>
                <a:cs typeface="+mj-cs"/>
              </a:rPr>
              <a:t>Retrospective</a:t>
            </a:r>
          </a:p>
        </p:txBody>
      </p:sp>
      <p:graphicFrame>
        <p:nvGraphicFramePr>
          <p:cNvPr id="5" name="Content Placeholder 2">
            <a:extLst>
              <a:ext uri="{FF2B5EF4-FFF2-40B4-BE49-F238E27FC236}">
                <a16:creationId xmlns:a16="http://schemas.microsoft.com/office/drawing/2014/main" id="{BB7B2964-DBBE-7B64-21D6-6BEEF8AF0991}"/>
              </a:ext>
            </a:extLst>
          </p:cNvPr>
          <p:cNvGraphicFramePr>
            <a:graphicFrameLocks noGrp="1"/>
          </p:cNvGraphicFramePr>
          <p:nvPr>
            <p:ph sz="half" idx="1"/>
            <p:extLst>
              <p:ext uri="{D42A27DB-BD31-4B8C-83A1-F6EECF244321}">
                <p14:modId xmlns:p14="http://schemas.microsoft.com/office/powerpoint/2010/main" val="6164770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3E5D6B7-B05F-543B-CF1E-A2FDB72CB3C6}"/>
              </a:ext>
            </a:extLst>
          </p:cNvPr>
          <p:cNvSpPr>
            <a:spLocks noGrp="1"/>
          </p:cNvSpPr>
          <p:nvPr>
            <p:ph type="sldNum" sz="quarter" idx="12"/>
          </p:nvPr>
        </p:nvSpPr>
        <p:spPr/>
        <p:txBody>
          <a:bodyPr/>
          <a:lstStyle/>
          <a:p>
            <a:fld id="{FA4FCA09-A334-4A38-8A78-E51DCD588AB3}" type="slidenum">
              <a:rPr lang="en-US" smtClean="0"/>
              <a:t>38</a:t>
            </a:fld>
            <a:endParaRPr lang="en-US"/>
          </a:p>
        </p:txBody>
      </p:sp>
    </p:spTree>
    <p:extLst>
      <p:ext uri="{BB962C8B-B14F-4D97-AF65-F5344CB8AC3E}">
        <p14:creationId xmlns:p14="http://schemas.microsoft.com/office/powerpoint/2010/main" val="2385538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8755-B0A1-EC38-AD14-8982AD5801FC}"/>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Thank you</a:t>
            </a:r>
          </a:p>
        </p:txBody>
      </p:sp>
      <p:graphicFrame>
        <p:nvGraphicFramePr>
          <p:cNvPr id="5" name="Content Placeholder 2">
            <a:extLst>
              <a:ext uri="{FF2B5EF4-FFF2-40B4-BE49-F238E27FC236}">
                <a16:creationId xmlns:a16="http://schemas.microsoft.com/office/drawing/2014/main" id="{72984E70-6123-5C31-AD5E-D0B9FB2092B8}"/>
              </a:ext>
            </a:extLst>
          </p:cNvPr>
          <p:cNvGraphicFramePr>
            <a:graphicFrameLocks noGrp="1"/>
          </p:cNvGraphicFramePr>
          <p:nvPr>
            <p:ph sz="half" idx="1"/>
            <p:extLst>
              <p:ext uri="{D42A27DB-BD31-4B8C-83A1-F6EECF244321}">
                <p14:modId xmlns:p14="http://schemas.microsoft.com/office/powerpoint/2010/main" val="26373608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008D7AD-A2B9-B90B-9DCF-0E9431F4B11C}"/>
              </a:ext>
            </a:extLst>
          </p:cNvPr>
          <p:cNvSpPr>
            <a:spLocks noGrp="1"/>
          </p:cNvSpPr>
          <p:nvPr>
            <p:ph type="sldNum" sz="quarter" idx="12"/>
          </p:nvPr>
        </p:nvSpPr>
        <p:spPr/>
        <p:txBody>
          <a:bodyPr/>
          <a:lstStyle/>
          <a:p>
            <a:fld id="{FA4FCA09-A334-4A38-8A78-E51DCD588AB3}" type="slidenum">
              <a:rPr lang="en-US" smtClean="0"/>
              <a:t>39</a:t>
            </a:fld>
            <a:endParaRPr lang="en-US"/>
          </a:p>
        </p:txBody>
      </p:sp>
    </p:spTree>
    <p:extLst>
      <p:ext uri="{BB962C8B-B14F-4D97-AF65-F5344CB8AC3E}">
        <p14:creationId xmlns:p14="http://schemas.microsoft.com/office/powerpoint/2010/main" val="228574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BF91-8260-B20C-B8A4-F0BD6B78EBDD}"/>
              </a:ext>
            </a:extLst>
          </p:cNvPr>
          <p:cNvSpPr>
            <a:spLocks noGrp="1"/>
          </p:cNvSpPr>
          <p:nvPr>
            <p:ph type="title"/>
          </p:nvPr>
        </p:nvSpPr>
        <p:spPr>
          <a:xfrm>
            <a:off x="549276" y="458033"/>
            <a:ext cx="9143363"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p>
        </p:txBody>
      </p:sp>
      <p:pic>
        <p:nvPicPr>
          <p:cNvPr id="9" name="Content Placeholder 8" descr="A person wearing sunglasses&#10;&#10;Description automatically generated with low confidence">
            <a:extLst>
              <a:ext uri="{FF2B5EF4-FFF2-40B4-BE49-F238E27FC236}">
                <a16:creationId xmlns:a16="http://schemas.microsoft.com/office/drawing/2014/main" id="{4B85D5ED-B8D0-F914-66E8-453D13E22874}"/>
              </a:ext>
            </a:extLst>
          </p:cNvPr>
          <p:cNvPicPr>
            <a:picLocks noGrp="1" noChangeAspect="1"/>
          </p:cNvPicPr>
          <p:nvPr>
            <p:ph idx="1"/>
          </p:nvPr>
        </p:nvPicPr>
        <p:blipFill rotWithShape="1">
          <a:blip r:embed="rId2"/>
          <a:srcRect b="109"/>
          <a:stretch/>
        </p:blipFill>
        <p:spPr>
          <a:xfrm>
            <a:off x="670559" y="1825168"/>
            <a:ext cx="2755540" cy="3670054"/>
          </a:xfrm>
          <a:prstGeom prst="rect">
            <a:avLst/>
          </a:prstGeom>
          <a:effectLst>
            <a:outerShdw blurRad="508000" dist="101600" dir="5400000" algn="tl" rotWithShape="0">
              <a:prstClr val="black">
                <a:alpha val="10000"/>
              </a:prstClr>
            </a:outerShdw>
          </a:effectLst>
        </p:spPr>
      </p:pic>
      <p:sp>
        <p:nvSpPr>
          <p:cNvPr id="3" name="Slide Number Placeholder 2">
            <a:extLst>
              <a:ext uri="{FF2B5EF4-FFF2-40B4-BE49-F238E27FC236}">
                <a16:creationId xmlns:a16="http://schemas.microsoft.com/office/drawing/2014/main" id="{C96DB14B-CCD1-A3DB-FC05-1B690868CEB4}"/>
              </a:ext>
            </a:extLst>
          </p:cNvPr>
          <p:cNvSpPr>
            <a:spLocks noGrp="1"/>
          </p:cNvSpPr>
          <p:nvPr>
            <p:ph type="sldNum" sz="quarter" idx="12"/>
          </p:nvPr>
        </p:nvSpPr>
        <p:spPr/>
        <p:txBody>
          <a:bodyPr/>
          <a:lstStyle/>
          <a:p>
            <a:fld id="{FA4FCA09-A334-4A38-8A78-E51DCD588AB3}" type="slidenum">
              <a:rPr lang="en-US" smtClean="0"/>
              <a:t>4</a:t>
            </a:fld>
            <a:endParaRPr lang="en-US"/>
          </a:p>
        </p:txBody>
      </p:sp>
      <p:pic>
        <p:nvPicPr>
          <p:cNvPr id="10" name="Picture 9" descr="A picture containing person, dark, staring, spectacles&#10;&#10;Description automatically generated">
            <a:extLst>
              <a:ext uri="{FF2B5EF4-FFF2-40B4-BE49-F238E27FC236}">
                <a16:creationId xmlns:a16="http://schemas.microsoft.com/office/drawing/2014/main" id="{A98FC160-634F-8699-65BD-F5B4126E3853}"/>
              </a:ext>
            </a:extLst>
          </p:cNvPr>
          <p:cNvPicPr>
            <a:picLocks noChangeAspect="1"/>
          </p:cNvPicPr>
          <p:nvPr/>
        </p:nvPicPr>
        <p:blipFill rotWithShape="1">
          <a:blip r:embed="rId3"/>
          <a:srcRect l="21729" r="2729"/>
          <a:stretch/>
        </p:blipFill>
        <p:spPr>
          <a:xfrm>
            <a:off x="8426809" y="1847523"/>
            <a:ext cx="2755540" cy="3647699"/>
          </a:xfrm>
          <a:prstGeom prst="rect">
            <a:avLst/>
          </a:prstGeom>
          <a:effectLst>
            <a:outerShdw blurRad="508000" dist="101600" dir="5400000" algn="tl" rotWithShape="0">
              <a:prstClr val="black">
                <a:alpha val="10000"/>
              </a:prstClr>
            </a:outerShdw>
          </a:effectLst>
        </p:spPr>
      </p:pic>
      <p:pic>
        <p:nvPicPr>
          <p:cNvPr id="7" name="Content Placeholder 140" descr="A person standing in front of a white wall&#10;&#10;Description automatically generated with medium confidence">
            <a:extLst>
              <a:ext uri="{FF2B5EF4-FFF2-40B4-BE49-F238E27FC236}">
                <a16:creationId xmlns:a16="http://schemas.microsoft.com/office/drawing/2014/main" id="{82BCB764-90E1-1D87-B19B-1E0E8B0314F5}"/>
              </a:ext>
            </a:extLst>
          </p:cNvPr>
          <p:cNvPicPr>
            <a:picLocks noChangeAspect="1"/>
          </p:cNvPicPr>
          <p:nvPr/>
        </p:nvPicPr>
        <p:blipFill rotWithShape="1">
          <a:blip r:embed="rId4"/>
          <a:srcRect t="795" r="2" b="10296"/>
          <a:stretch/>
        </p:blipFill>
        <p:spPr>
          <a:xfrm>
            <a:off x="4548684" y="1825168"/>
            <a:ext cx="2755540" cy="3670346"/>
          </a:xfrm>
          <a:prstGeom prst="rect">
            <a:avLst/>
          </a:prstGeom>
          <a:effectLst>
            <a:outerShdw blurRad="508000" dist="101600" dir="5400000" algn="tl" rotWithShape="0">
              <a:prstClr val="black">
                <a:alpha val="10000"/>
              </a:prstClr>
            </a:outerShdw>
          </a:effectLst>
        </p:spPr>
      </p:pic>
      <p:sp>
        <p:nvSpPr>
          <p:cNvPr id="12" name="TextBox 11">
            <a:extLst>
              <a:ext uri="{FF2B5EF4-FFF2-40B4-BE49-F238E27FC236}">
                <a16:creationId xmlns:a16="http://schemas.microsoft.com/office/drawing/2014/main" id="{B7B1D4D7-02D3-3A74-0A27-6CA830398A44}"/>
              </a:ext>
            </a:extLst>
          </p:cNvPr>
          <p:cNvSpPr txBox="1"/>
          <p:nvPr/>
        </p:nvSpPr>
        <p:spPr>
          <a:xfrm>
            <a:off x="5115337" y="5832944"/>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Venkatesh</a:t>
            </a: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(Quality Analyst)</a:t>
            </a: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C128629-9E4A-CCEE-B4B4-8C395E06B7EB}"/>
              </a:ext>
            </a:extLst>
          </p:cNvPr>
          <p:cNvSpPr txBox="1"/>
          <p:nvPr/>
        </p:nvSpPr>
        <p:spPr>
          <a:xfrm>
            <a:off x="8702480" y="5873130"/>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Reshma </a:t>
            </a:r>
            <a:r>
              <a:rPr lang="en-US" sz="1422" kern="1200" err="1">
                <a:solidFill>
                  <a:schemeClr val="tx1"/>
                </a:solidFill>
                <a:latin typeface="Times New Roman" panose="02020603050405020304" pitchFamily="18" charset="0"/>
                <a:cs typeface="Times New Roman" panose="02020603050405020304" pitchFamily="18" charset="0"/>
              </a:rPr>
              <a:t>Gonu</a:t>
            </a:r>
            <a:endParaRPr lang="en-US" sz="1422" kern="120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(Developer)</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1275DD-8B3E-9A66-5F72-B08DA79D6D48}"/>
              </a:ext>
            </a:extLst>
          </p:cNvPr>
          <p:cNvSpPr txBox="1"/>
          <p:nvPr/>
        </p:nvSpPr>
        <p:spPr>
          <a:xfrm>
            <a:off x="670559" y="5863620"/>
            <a:ext cx="2162979" cy="606961"/>
          </a:xfrm>
          <a:prstGeom prst="rect">
            <a:avLst/>
          </a:prstGeom>
          <a:noFill/>
        </p:spPr>
        <p:txBody>
          <a:bodyPr wrap="square" rtlCol="0">
            <a:spAutoFit/>
          </a:bodyPr>
          <a:lstStyle/>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Anusha </a:t>
            </a:r>
            <a:r>
              <a:rPr lang="en-US" sz="1422" kern="1200" dirty="0" err="1">
                <a:solidFill>
                  <a:schemeClr val="tx1"/>
                </a:solidFill>
                <a:latin typeface="Times New Roman" panose="02020603050405020304" pitchFamily="18" charset="0"/>
                <a:cs typeface="Times New Roman" panose="02020603050405020304" pitchFamily="18" charset="0"/>
              </a:rPr>
              <a:t>Nunna</a:t>
            </a:r>
            <a:endParaRPr lang="en-US" sz="1422" kern="1200" dirty="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(Developer)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78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665019" y="451513"/>
            <a:ext cx="11982203" cy="1047132"/>
          </a:xfrm>
        </p:spPr>
        <p:txBody>
          <a:bodyPr vert="horz" lIns="91440" tIns="45720" rIns="91440" bIns="45720" rtlCol="0" anchor="ctr">
            <a:normAutofit/>
          </a:bodyPr>
          <a:lstStyle/>
          <a:p>
            <a:pPr algn="l"/>
            <a:r>
              <a:rPr lang="en-US" sz="4000" i="0" kern="1200" dirty="0">
                <a:solidFill>
                  <a:srgbClr val="FFFFFF"/>
                </a:solidFill>
                <a:effectLst/>
                <a:latin typeface="Times New Roman" panose="02020603050405020304" pitchFamily="18" charset="0"/>
                <a:cs typeface="Times New Roman" panose="02020603050405020304" pitchFamily="18" charset="0"/>
              </a:rPr>
              <a:t> </a:t>
            </a:r>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endParaRPr lang="en-US" sz="4000" kern="1200" dirty="0">
              <a:solidFill>
                <a:srgbClr val="FFFF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6CE9C82-1233-92D4-37FC-74D3094D09E0}"/>
              </a:ext>
            </a:extLst>
          </p:cNvPr>
          <p:cNvSpPr>
            <a:spLocks noGrp="1"/>
          </p:cNvSpPr>
          <p:nvPr>
            <p:ph type="sldNum" sz="quarter" idx="12"/>
          </p:nvPr>
        </p:nvSpPr>
        <p:spPr/>
        <p:txBody>
          <a:bodyPr/>
          <a:lstStyle/>
          <a:p>
            <a:fld id="{FA4FCA09-A334-4A38-8A78-E51DCD588AB3}" type="slidenum">
              <a:rPr lang="en-US" smtClean="0"/>
              <a:t>5</a:t>
            </a:fld>
            <a:endParaRPr lang="en-US"/>
          </a:p>
        </p:txBody>
      </p:sp>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2"/>
          <a:srcRect r="1" b="2500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rotWithShape="1">
          <a:blip r:embed="rId3"/>
          <a:srcRect l="16374" r="8627" b="1"/>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4"/>
          <a:srcRect t="9375" r="1" b="15626"/>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11" name="TextBox 10">
            <a:extLst>
              <a:ext uri="{FF2B5EF4-FFF2-40B4-BE49-F238E27FC236}">
                <a16:creationId xmlns:a16="http://schemas.microsoft.com/office/drawing/2014/main" id="{7AFF843F-87F4-72DE-AEC6-B5B0D3628A57}"/>
              </a:ext>
            </a:extLst>
          </p:cNvPr>
          <p:cNvSpPr txBox="1"/>
          <p:nvPr/>
        </p:nvSpPr>
        <p:spPr>
          <a:xfrm>
            <a:off x="8288020" y="4905362"/>
            <a:ext cx="1584959" cy="721315"/>
          </a:xfrm>
          <a:prstGeom prst="rect">
            <a:avLst/>
          </a:prstGeom>
        </p:spPr>
        <p:txBody>
          <a:bodyPr vert="horz" lIns="91440" tIns="45720" rIns="91440" bIns="45720" rtlCol="0">
            <a:normAutofit/>
          </a:bodyPr>
          <a:lstStyle/>
          <a:p>
            <a:pPr>
              <a:lnSpc>
                <a:spcPct val="90000"/>
              </a:lnSpc>
              <a:spcAft>
                <a:spcPts val="600"/>
              </a:spcAft>
            </a:pPr>
            <a:r>
              <a:rPr lang="en-US" sz="1530" dirty="0" err="1">
                <a:latin typeface="Times New Roman" panose="02020603050405020304" pitchFamily="18" charset="0"/>
                <a:cs typeface="Times New Roman" panose="02020603050405020304" pitchFamily="18" charset="0"/>
              </a:rPr>
              <a:t>Hanith</a:t>
            </a:r>
            <a:r>
              <a:rPr lang="en-US" sz="1530" dirty="0">
                <a:latin typeface="Times New Roman" panose="02020603050405020304" pitchFamily="18" charset="0"/>
                <a:cs typeface="Times New Roman" panose="02020603050405020304" pitchFamily="18" charset="0"/>
              </a:rPr>
              <a:t> </a:t>
            </a:r>
            <a:r>
              <a:rPr lang="en-US" sz="1530" dirty="0" err="1">
                <a:latin typeface="Times New Roman" panose="02020603050405020304" pitchFamily="18" charset="0"/>
                <a:cs typeface="Times New Roman" panose="02020603050405020304" pitchFamily="18" charset="0"/>
              </a:rPr>
              <a:t>atluri</a:t>
            </a:r>
            <a:endParaRPr lang="en-US" sz="1530" dirty="0">
              <a:latin typeface="Times New Roman" panose="02020603050405020304" pitchFamily="18" charset="0"/>
              <a:cs typeface="Times New Roman" panose="02020603050405020304" pitchFamily="18" charset="0"/>
            </a:endParaRPr>
          </a:p>
          <a:p>
            <a:pPr>
              <a:lnSpc>
                <a:spcPct val="90000"/>
              </a:lnSpc>
              <a:spcAft>
                <a:spcPts val="600"/>
              </a:spcAft>
            </a:pPr>
            <a:r>
              <a:rPr lang="en-US" sz="1530" dirty="0">
                <a:latin typeface="Times New Roman" panose="02020603050405020304" pitchFamily="18" charset="0"/>
                <a:cs typeface="Times New Roman" panose="02020603050405020304" pitchFamily="18" charset="0"/>
              </a:rPr>
              <a:t>    (Tester)</a:t>
            </a:r>
          </a:p>
        </p:txBody>
      </p:sp>
      <p:sp>
        <p:nvSpPr>
          <p:cNvPr id="13" name="TextBox 12">
            <a:extLst>
              <a:ext uri="{FF2B5EF4-FFF2-40B4-BE49-F238E27FC236}">
                <a16:creationId xmlns:a16="http://schemas.microsoft.com/office/drawing/2014/main" id="{1B817F3A-3180-D4BF-3E78-951BD356B0C9}"/>
              </a:ext>
            </a:extLst>
          </p:cNvPr>
          <p:cNvSpPr txBox="1"/>
          <p:nvPr/>
        </p:nvSpPr>
        <p:spPr>
          <a:xfrm>
            <a:off x="1933333" y="4910747"/>
            <a:ext cx="2154648" cy="640175"/>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Vamshi</a:t>
            </a: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(Product manager)</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4F12AB4-9EA4-7CDE-24E9-5201409FFE20}"/>
              </a:ext>
            </a:extLst>
          </p:cNvPr>
          <p:cNvSpPr txBox="1"/>
          <p:nvPr/>
        </p:nvSpPr>
        <p:spPr>
          <a:xfrm>
            <a:off x="5157079" y="4905362"/>
            <a:ext cx="2320922" cy="650947"/>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530" kern="1200" dirty="0" err="1">
                <a:solidFill>
                  <a:schemeClr val="tx1"/>
                </a:solidFill>
                <a:latin typeface="Times New Roman" panose="02020603050405020304" pitchFamily="18" charset="0"/>
                <a:cs typeface="Times New Roman" panose="02020603050405020304" pitchFamily="18" charset="0"/>
              </a:rPr>
              <a:t>Alekhya</a:t>
            </a:r>
            <a:endParaRPr lang="en-US" sz="1530" kern="1200" dirty="0">
              <a:solidFill>
                <a:schemeClr val="tx1"/>
              </a:solidFill>
              <a:latin typeface="Times New Roman" panose="02020603050405020304" pitchFamily="18" charset="0"/>
              <a:cs typeface="Times New Roman" panose="02020603050405020304" pitchFamily="18" charset="0"/>
            </a:endParaRP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600" b="0" i="0" dirty="0">
                <a:solidFill>
                  <a:srgbClr val="1F2328"/>
                </a:solidFill>
                <a:effectLst/>
                <a:latin typeface="Times New Roman" panose="02020603050405020304" pitchFamily="18" charset="0"/>
                <a:cs typeface="Times New Roman" panose="02020603050405020304" pitchFamily="18" charset="0"/>
              </a:rPr>
              <a:t>Facilitator</a:t>
            </a:r>
            <a:r>
              <a:rPr lang="en-US" sz="1530" kern="1200"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993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794448" y="451513"/>
            <a:ext cx="9849751" cy="1349671"/>
          </a:xfrm>
        </p:spPr>
        <p:txBody>
          <a:bodyPr anchor="b">
            <a:normAutofit/>
          </a:bodyPr>
          <a:lstStyle/>
          <a:p>
            <a:r>
              <a:rPr lang="en-US" sz="3800" dirty="0">
                <a:latin typeface="Times New Roman" panose="02020603050405020304" pitchFamily="18" charset="0"/>
                <a:cs typeface="Times New Roman" panose="02020603050405020304" pitchFamily="18" charset="0"/>
              </a:rPr>
              <a:t>Improvements</a:t>
            </a:r>
            <a:r>
              <a:rPr lang="en-US" sz="3800" spc="-41"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made</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from</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Professor</a:t>
            </a:r>
            <a:r>
              <a:rPr lang="en-US" sz="3800" spc="-43"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Feedback</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576197" y="1465545"/>
            <a:ext cx="10562859" cy="4940942"/>
          </a:xfrm>
        </p:spPr>
        <p:txBody>
          <a:bodyPr anchor="ctr">
            <a:noAutofit/>
          </a:bodyPr>
          <a:lstStyle/>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correct the role name in team member’s slide.</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 </a:t>
            </a:r>
            <a:r>
              <a:rPr lang="en-US" sz="1400" dirty="0">
                <a:latin typeface="Times New Roman" panose="02020603050405020304" pitchFamily="18" charset="0"/>
                <a:cs typeface="Times New Roman" panose="02020603050405020304" pitchFamily="18" charset="0"/>
                <a:sym typeface="Wingdings" pitchFamily="2" charset="2"/>
              </a:rPr>
              <a:t>In response to the professor's feedback, we've made the necessary adjustments to the role name this time.</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Need to provide a verbal explanation while demonstrating the functionality of an MVP application.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During the previous sprint, our MVP demo lacked audio. However, this time, we've rectified this issue by including both audio and a functional video.</a:t>
            </a:r>
          </a:p>
          <a:p>
            <a:pPr>
              <a:buFont typeface="Wingdings" pitchFamily="2" charset="2"/>
              <a:buChar char="Ø"/>
            </a:pPr>
            <a:r>
              <a:rPr lang="en-US" sz="1400" b="1" dirty="0">
                <a:latin typeface="Times New Roman" panose="02020603050405020304" pitchFamily="18" charset="0"/>
                <a:cs typeface="Times New Roman" panose="02020603050405020304" pitchFamily="18" charset="0"/>
                <a:sym typeface="Wingdings" pitchFamily="2" charset="2"/>
              </a:rPr>
              <a:t>Need to present good team velocity chart and burndown chart, required to explain about velocity report and burndown chart in the video presentation.</a:t>
            </a:r>
          </a:p>
          <a:p>
            <a:pPr marL="0" indent="0">
              <a:buNone/>
            </a:pPr>
            <a:r>
              <a:rPr lang="en-US" sz="1400" b="1" dirty="0">
                <a:latin typeface="Times New Roman" panose="02020603050405020304" pitchFamily="18" charset="0"/>
                <a:cs typeface="Times New Roman" panose="02020603050405020304" pitchFamily="18" charset="0"/>
                <a:sym typeface="Wingdings" pitchFamily="2" charset="2"/>
              </a:rPr>
              <a:t></a:t>
            </a:r>
            <a:r>
              <a:rPr lang="en-US" sz="1400" dirty="0">
                <a:latin typeface="Times New Roman" panose="02020603050405020304" pitchFamily="18" charset="0"/>
                <a:cs typeface="Times New Roman" panose="02020603050405020304" pitchFamily="18" charset="0"/>
                <a:sym typeface="Wingdings" pitchFamily="2" charset="2"/>
              </a:rPr>
              <a:t> We have addressed the professor's feedback by providing an explanation of the velocity report and burndown chart.</a:t>
            </a:r>
          </a:p>
          <a:p>
            <a:pPr>
              <a:buFont typeface="Wingdings" pitchFamily="2" charset="2"/>
              <a:buChar char="Ø"/>
            </a:pPr>
            <a:r>
              <a:rPr lang="en-US" sz="1400" b="1" i="0" dirty="0">
                <a:effectLst/>
                <a:latin typeface="Times New Roman" panose="02020603050405020304" pitchFamily="18" charset="0"/>
                <a:cs typeface="Times New Roman" panose="02020603050405020304" pitchFamily="18" charset="0"/>
              </a:rPr>
              <a:t>It is necessary to include the story point estimate and note that the acceptance criteria is not presented on a separate slide rather, it's integrated into the user story itself.</a:t>
            </a:r>
          </a:p>
          <a:p>
            <a:pPr marL="0" indent="0">
              <a:buNone/>
            </a:pPr>
            <a:r>
              <a:rPr lang="en-US" sz="1400" dirty="0">
                <a:latin typeface="Times New Roman" panose="02020603050405020304" pitchFamily="18" charset="0"/>
                <a:cs typeface="Times New Roman" panose="02020603050405020304" pitchFamily="18" charset="0"/>
                <a:sym typeface="Wingdings" pitchFamily="2" charset="2"/>
              </a:rPr>
              <a:t>This time we have mentioned the </a:t>
            </a:r>
            <a:r>
              <a:rPr lang="en-US" sz="1400" i="0" dirty="0">
                <a:effectLst/>
                <a:latin typeface="Times New Roman" panose="02020603050405020304" pitchFamily="18" charset="0"/>
                <a:cs typeface="Times New Roman" panose="02020603050405020304" pitchFamily="18" charset="0"/>
              </a:rPr>
              <a:t>story point estimate. Also, we mentioned the acceptance </a:t>
            </a:r>
            <a:r>
              <a:rPr lang="en-US" sz="1400" dirty="0">
                <a:effectLst/>
                <a:latin typeface="Times New Roman" panose="02020603050405020304" pitchFamily="18" charset="0"/>
                <a:cs typeface="Times New Roman" panose="02020603050405020304" pitchFamily="18" charset="0"/>
              </a:rPr>
              <a:t>criteria in user story.</a:t>
            </a:r>
          </a:p>
          <a:p>
            <a:pPr>
              <a:buFont typeface="Wingdings" pitchFamily="2" charset="2"/>
              <a:buChar char="Ø"/>
            </a:pPr>
            <a:r>
              <a:rPr lang="en-US" sz="1400" b="1" dirty="0">
                <a:latin typeface="Times New Roman" panose="02020603050405020304" pitchFamily="18" charset="0"/>
                <a:cs typeface="Times New Roman" panose="02020603050405020304" pitchFamily="18" charset="0"/>
              </a:rPr>
              <a:t>R</a:t>
            </a:r>
            <a:r>
              <a:rPr lang="en-US" sz="1400" b="1" i="0" dirty="0">
                <a:latin typeface="Times New Roman" panose="02020603050405020304" pitchFamily="18" charset="0"/>
                <a:cs typeface="Times New Roman" panose="02020603050405020304" pitchFamily="18" charset="0"/>
              </a:rPr>
              <a:t>equire improved diagrams.</a:t>
            </a:r>
          </a:p>
          <a:p>
            <a:pPr marL="0" indent="0">
              <a:buNone/>
            </a:pPr>
            <a:r>
              <a:rPr lang="en-US" sz="1400" i="0" dirty="0">
                <a:effectLst/>
                <a:latin typeface="Times New Roman" panose="02020603050405020304" pitchFamily="18" charset="0"/>
                <a:cs typeface="Times New Roman" panose="02020603050405020304" pitchFamily="18" charset="0"/>
                <a:sym typeface="Wingdings" pitchFamily="2" charset="2"/>
              </a:rPr>
              <a:t> We have furnished explicit diagrams.</a:t>
            </a:r>
          </a:p>
        </p:txBody>
      </p:sp>
      <p:sp>
        <p:nvSpPr>
          <p:cNvPr id="4" name="Slide Number Placeholder 3">
            <a:extLst>
              <a:ext uri="{FF2B5EF4-FFF2-40B4-BE49-F238E27FC236}">
                <a16:creationId xmlns:a16="http://schemas.microsoft.com/office/drawing/2014/main" id="{FCF1E692-0713-D8EA-BEB2-CBA9811E8FF4}"/>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71652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3FE-FD57-1180-A86E-ECABA9913825}"/>
              </a:ext>
            </a:extLst>
          </p:cNvPr>
          <p:cNvSpPr>
            <a:spLocks noGrp="1"/>
          </p:cNvSpPr>
          <p:nvPr>
            <p:ph type="title"/>
          </p:nvPr>
        </p:nvSpPr>
        <p:spPr>
          <a:xfrm>
            <a:off x="7739086" y="-1165147"/>
            <a:ext cx="2469624" cy="2846070"/>
          </a:xfrm>
        </p:spPr>
        <p:txBody>
          <a:bodyPr vert="horz" lIns="91440" tIns="45720" rIns="91440" bIns="45720" rtlCol="0" anchor="ctr">
            <a:noAutofit/>
          </a:bodyPr>
          <a:lstStyle/>
          <a:p>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Project Description</a:t>
            </a:r>
            <a:endParaRPr lang="en-US" sz="3200"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2C768E33-1759-54C7-C16F-B3A8DEAE5C79}"/>
              </a:ext>
            </a:extLst>
          </p:cNvPr>
          <p:cNvSpPr>
            <a:spLocks noGrp="1"/>
          </p:cNvSpPr>
          <p:nvPr>
            <p:ph type="sldNum" sz="quarter" idx="12"/>
          </p:nvPr>
        </p:nvSpPr>
        <p:spPr/>
        <p:txBody>
          <a:bodyPr/>
          <a:lstStyle/>
          <a:p>
            <a:fld id="{FA4FCA09-A334-4A38-8A78-E51DCD588AB3}" type="slidenum">
              <a:rPr lang="en-US" smtClean="0"/>
              <a:t>7</a:t>
            </a:fld>
            <a:endParaRPr lang="en-US"/>
          </a:p>
        </p:txBody>
      </p:sp>
      <p:pic>
        <p:nvPicPr>
          <p:cNvPr id="5" name="Picture 4" descr="Floorplan on a table">
            <a:extLst>
              <a:ext uri="{FF2B5EF4-FFF2-40B4-BE49-F238E27FC236}">
                <a16:creationId xmlns:a16="http://schemas.microsoft.com/office/drawing/2014/main" id="{5A524D44-7FB5-E7C5-6C23-803775B40ABA}"/>
              </a:ext>
            </a:extLst>
          </p:cNvPr>
          <p:cNvPicPr>
            <a:picLocks noChangeAspect="1"/>
          </p:cNvPicPr>
          <p:nvPr/>
        </p:nvPicPr>
        <p:blipFill rotWithShape="1">
          <a:blip r:embed="rId2"/>
          <a:srcRect l="22384" r="7117" b="1"/>
          <a:stretch/>
        </p:blipFill>
        <p:spPr>
          <a:xfrm>
            <a:off x="1743448" y="858525"/>
            <a:ext cx="5211884" cy="5211906"/>
          </a:xfrm>
          <a:prstGeom prst="rect">
            <a:avLst/>
          </a:prstGeom>
          <a:noFill/>
        </p:spPr>
      </p:pic>
    </p:spTree>
    <p:extLst>
      <p:ext uri="{BB962C8B-B14F-4D97-AF65-F5344CB8AC3E}">
        <p14:creationId xmlns:p14="http://schemas.microsoft.com/office/powerpoint/2010/main" val="374081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6B8B-F876-42E5-64C7-1E9F2C9515D6}"/>
              </a:ext>
            </a:extLst>
          </p:cNvPr>
          <p:cNvSpPr>
            <a:spLocks noGrp="1"/>
          </p:cNvSpPr>
          <p:nvPr>
            <p:ph type="title"/>
          </p:nvPr>
        </p:nvSpPr>
        <p:spPr>
          <a:xfrm>
            <a:off x="1536127" y="549722"/>
            <a:ext cx="7673801" cy="1087656"/>
          </a:xfrm>
        </p:spPr>
        <p:txBody>
          <a:bodyPr vert="horz" lIns="91440" tIns="45720" rIns="91440" bIns="45720" rtlCol="0" anchor="b">
            <a:normAutofit/>
          </a:bodyPr>
          <a:lstStyle/>
          <a:p>
            <a:r>
              <a:rPr lang="en-US" sz="4800" i="0" kern="1200" dirty="0">
                <a:solidFill>
                  <a:schemeClr val="accent1"/>
                </a:solidFill>
                <a:effectLst/>
                <a:latin typeface="+mj-lt"/>
                <a:ea typeface="+mj-ea"/>
                <a:cs typeface="+mj-cs"/>
              </a:rPr>
              <a:t>			Project Description</a:t>
            </a:r>
            <a:endParaRPr lang="en-US" sz="4800" kern="1200" dirty="0">
              <a:solidFill>
                <a:schemeClr val="accent1"/>
              </a:solidFill>
              <a:latin typeface="+mj-lt"/>
              <a:ea typeface="+mj-ea"/>
              <a:cs typeface="+mj-cs"/>
            </a:endParaRPr>
          </a:p>
        </p:txBody>
      </p:sp>
      <p:sp>
        <p:nvSpPr>
          <p:cNvPr id="3" name="Slide Number Placeholder 2">
            <a:extLst>
              <a:ext uri="{FF2B5EF4-FFF2-40B4-BE49-F238E27FC236}">
                <a16:creationId xmlns:a16="http://schemas.microsoft.com/office/drawing/2014/main" id="{A7B3A25B-B64A-9EE4-7635-7513823E1146}"/>
              </a:ext>
            </a:extLst>
          </p:cNvPr>
          <p:cNvSpPr>
            <a:spLocks noGrp="1"/>
          </p:cNvSpPr>
          <p:nvPr>
            <p:ph type="sldNum" sz="quarter" idx="12"/>
          </p:nvPr>
        </p:nvSpPr>
        <p:spPr/>
        <p:txBody>
          <a:bodyPr/>
          <a:lstStyle/>
          <a:p>
            <a:fld id="{FA4FCA09-A334-4A38-8A78-E51DCD588AB3}" type="slidenum">
              <a:rPr lang="en-US" smtClean="0"/>
              <a:t>8</a:t>
            </a:fld>
            <a:endParaRPr lang="en-US"/>
          </a:p>
        </p:txBody>
      </p:sp>
      <p:graphicFrame>
        <p:nvGraphicFramePr>
          <p:cNvPr id="5" name="Table 4">
            <a:extLst>
              <a:ext uri="{FF2B5EF4-FFF2-40B4-BE49-F238E27FC236}">
                <a16:creationId xmlns:a16="http://schemas.microsoft.com/office/drawing/2014/main" id="{F7387755-BF19-ECC4-0C5C-551DD6E8F603}"/>
              </a:ext>
            </a:extLst>
          </p:cNvPr>
          <p:cNvGraphicFramePr>
            <a:graphicFrameLocks noGrp="1"/>
          </p:cNvGraphicFramePr>
          <p:nvPr>
            <p:extLst>
              <p:ext uri="{D42A27DB-BD31-4B8C-83A1-F6EECF244321}">
                <p14:modId xmlns:p14="http://schemas.microsoft.com/office/powerpoint/2010/main" val="3534982484"/>
              </p:ext>
            </p:extLst>
          </p:nvPr>
        </p:nvGraphicFramePr>
        <p:xfrm>
          <a:off x="1725714" y="2148547"/>
          <a:ext cx="7625163" cy="3517607"/>
        </p:xfrm>
        <a:graphic>
          <a:graphicData uri="http://schemas.openxmlformats.org/drawingml/2006/table">
            <a:tbl>
              <a:tblPr firstRow="1" bandRow="1">
                <a:solidFill>
                  <a:srgbClr val="F2F2F2">
                    <a:alpha val="30196"/>
                  </a:srgbClr>
                </a:solidFill>
                <a:tableStyleId>{073A0DAA-6AF3-43AB-8588-CEC1D06C72B9}</a:tableStyleId>
              </a:tblPr>
              <a:tblGrid>
                <a:gridCol w="2513655">
                  <a:extLst>
                    <a:ext uri="{9D8B030D-6E8A-4147-A177-3AD203B41FA5}">
                      <a16:colId xmlns:a16="http://schemas.microsoft.com/office/drawing/2014/main" val="3810757049"/>
                    </a:ext>
                  </a:extLst>
                </a:gridCol>
                <a:gridCol w="5111508">
                  <a:extLst>
                    <a:ext uri="{9D8B030D-6E8A-4147-A177-3AD203B41FA5}">
                      <a16:colId xmlns:a16="http://schemas.microsoft.com/office/drawing/2014/main" val="1951141255"/>
                    </a:ext>
                  </a:extLst>
                </a:gridCol>
              </a:tblGrid>
              <a:tr h="588426">
                <a:tc>
                  <a:txBody>
                    <a:bodyPr/>
                    <a:lstStyle/>
                    <a:p>
                      <a:endParaRPr lang="en-US" sz="900" b="0" cap="none" spc="0">
                        <a:solidFill>
                          <a:schemeClr val="bg1"/>
                        </a:solidFill>
                      </a:endParaRPr>
                    </a:p>
                    <a:p>
                      <a:endParaRPr lang="en-US" sz="900" b="0" cap="none" spc="0">
                        <a:solidFill>
                          <a:schemeClr val="bg1"/>
                        </a:solidFill>
                      </a:endParaRPr>
                    </a:p>
                    <a:p>
                      <a:r>
                        <a:rPr lang="en-US" sz="900" b="0" cap="none" spc="0">
                          <a:solidFill>
                            <a:schemeClr val="bg1"/>
                          </a:solidFill>
                        </a:rPr>
                        <a:t>Project Name:</a:t>
                      </a:r>
                    </a:p>
                  </a:txBody>
                  <a:tcPr marL="83228" marR="64021" marT="64021" marB="64021"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endParaRPr lang="en-US" sz="900" b="0" cap="none" spc="0" dirty="0">
                        <a:solidFill>
                          <a:schemeClr val="bg1"/>
                        </a:solidFill>
                      </a:endParaRPr>
                    </a:p>
                    <a:p>
                      <a:endParaRPr lang="en-US" sz="900" b="0" cap="none" spc="0" dirty="0">
                        <a:solidFill>
                          <a:schemeClr val="bg1"/>
                        </a:solidFill>
                      </a:endParaRPr>
                    </a:p>
                    <a:p>
                      <a:r>
                        <a:rPr lang="en-US" sz="900" b="0" cap="none" spc="0" dirty="0">
                          <a:solidFill>
                            <a:schemeClr val="bg1"/>
                          </a:solidFill>
                        </a:rPr>
                        <a:t>SARS Covid-19 detection through AI</a:t>
                      </a:r>
                    </a:p>
                  </a:txBody>
                  <a:tcPr marL="83228" marR="64021" marT="64021" marB="64021"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40485806"/>
                  </a:ext>
                </a:extLst>
              </a:tr>
              <a:tr h="588426">
                <a:tc>
                  <a:txBody>
                    <a:bodyPr/>
                    <a:lstStyle/>
                    <a:p>
                      <a:endParaRPr lang="en-US" sz="900" b="1" cap="none" spc="0">
                        <a:solidFill>
                          <a:schemeClr val="tx1"/>
                        </a:solidFill>
                      </a:endParaRPr>
                    </a:p>
                    <a:p>
                      <a:endParaRPr lang="en-US" sz="900" b="1" cap="none" spc="0">
                        <a:solidFill>
                          <a:schemeClr val="tx1"/>
                        </a:solidFill>
                      </a:endParaRPr>
                    </a:p>
                    <a:p>
                      <a:r>
                        <a:rPr lang="en-US" sz="900" b="1" cap="none" spc="0">
                          <a:solidFill>
                            <a:schemeClr val="tx1"/>
                          </a:solidFill>
                        </a:rPr>
                        <a:t>Team:</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endParaRPr lang="en-US" sz="900" cap="none" spc="0">
                        <a:solidFill>
                          <a:schemeClr val="tx1"/>
                        </a:solidFill>
                      </a:endParaRPr>
                    </a:p>
                    <a:p>
                      <a:endParaRPr lang="en-US" sz="900" cap="none" spc="0">
                        <a:solidFill>
                          <a:schemeClr val="tx1"/>
                        </a:solidFill>
                      </a:endParaRPr>
                    </a:p>
                    <a:p>
                      <a:r>
                        <a:rPr lang="en-US" sz="900" cap="none" spc="0">
                          <a:solidFill>
                            <a:schemeClr val="tx1"/>
                          </a:solidFill>
                        </a:rPr>
                        <a:t>Mission Possible</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1774397717"/>
                  </a:ext>
                </a:extLst>
              </a:tr>
              <a:tr h="1595512">
                <a:tc>
                  <a:txBody>
                    <a:bodyPr/>
                    <a:lstStyle/>
                    <a:p>
                      <a:r>
                        <a:rPr lang="en-US" sz="900" b="1" cap="none" spc="0">
                          <a:solidFill>
                            <a:schemeClr val="tx1"/>
                          </a:solidFill>
                        </a:rPr>
                        <a:t>Project description:</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b="1" cap="none" spc="0">
                          <a:solidFill>
                            <a:schemeClr val="tx1"/>
                          </a:solidFill>
                        </a:rPr>
                        <a:t>For</a:t>
                      </a:r>
                      <a:r>
                        <a:rPr lang="en-US" sz="900" cap="none" spc="0">
                          <a:solidFill>
                            <a:schemeClr val="tx1"/>
                          </a:solidFill>
                        </a:rPr>
                        <a:t> </a:t>
                      </a:r>
                      <a:r>
                        <a:rPr lang="en-US" sz="900" b="0" cap="none" spc="0">
                          <a:solidFill>
                            <a:schemeClr val="tx1"/>
                          </a:solidFill>
                        </a:rPr>
                        <a:t>users </a:t>
                      </a:r>
                    </a:p>
                    <a:p>
                      <a:r>
                        <a:rPr lang="en-US" sz="900" b="1" cap="none" spc="0">
                          <a:solidFill>
                            <a:schemeClr val="tx1"/>
                          </a:solidFill>
                        </a:rPr>
                        <a:t>Who</a:t>
                      </a:r>
                      <a:r>
                        <a:rPr lang="en-US" sz="900" b="0" cap="none" spc="0">
                          <a:solidFill>
                            <a:schemeClr val="tx1"/>
                          </a:solidFill>
                        </a:rPr>
                        <a:t> want to know their feedback on covid-19 reports</a:t>
                      </a:r>
                    </a:p>
                    <a:p>
                      <a:r>
                        <a:rPr lang="en-US" sz="900" b="1" cap="none" spc="0">
                          <a:solidFill>
                            <a:schemeClr val="tx1"/>
                          </a:solidFill>
                        </a:rPr>
                        <a:t>the</a:t>
                      </a:r>
                      <a:r>
                        <a:rPr lang="en-US" sz="900" b="0" cap="none" spc="0">
                          <a:solidFill>
                            <a:schemeClr val="tx1"/>
                          </a:solidFill>
                        </a:rPr>
                        <a:t> let it free</a:t>
                      </a:r>
                    </a:p>
                    <a:p>
                      <a:r>
                        <a:rPr lang="en-US" sz="900" b="1" cap="none" spc="0">
                          <a:solidFill>
                            <a:schemeClr val="tx1"/>
                          </a:solidFill>
                        </a:rPr>
                        <a:t>Is a </a:t>
                      </a:r>
                      <a:r>
                        <a:rPr lang="en-US" sz="900" b="0" cap="none" spc="0">
                          <a:solidFill>
                            <a:schemeClr val="tx1"/>
                          </a:solidFill>
                        </a:rPr>
                        <a:t>web app</a:t>
                      </a:r>
                    </a:p>
                    <a:p>
                      <a:r>
                        <a:rPr lang="en-US" sz="900" b="1" cap="none" spc="0">
                          <a:solidFill>
                            <a:schemeClr val="tx1"/>
                          </a:solidFill>
                        </a:rPr>
                        <a:t>That </a:t>
                      </a:r>
                      <a:r>
                        <a:rPr lang="en-US" sz="900" b="0" cap="none" spc="0">
                          <a:solidFill>
                            <a:schemeClr val="tx1"/>
                          </a:solidFill>
                        </a:rPr>
                        <a:t>checks users reports and provides the accurate result</a:t>
                      </a:r>
                    </a:p>
                    <a:p>
                      <a:r>
                        <a:rPr lang="en-US" sz="900" b="1" cap="none" spc="0">
                          <a:solidFill>
                            <a:schemeClr val="tx1"/>
                          </a:solidFill>
                        </a:rPr>
                        <a:t>Unlike</a:t>
                      </a:r>
                      <a:r>
                        <a:rPr lang="en-US" sz="900" b="0" cap="none" spc="0">
                          <a:solidFill>
                            <a:schemeClr val="tx1"/>
                          </a:solidFill>
                        </a:rPr>
                        <a:t> if users not able to go hospitals in the covid-19 situation</a:t>
                      </a:r>
                    </a:p>
                    <a:p>
                      <a:r>
                        <a:rPr lang="en-US" sz="900" b="1" cap="none" spc="0">
                          <a:solidFill>
                            <a:schemeClr val="tx1"/>
                          </a:solidFill>
                        </a:rPr>
                        <a:t>Our application </a:t>
                      </a:r>
                      <a:r>
                        <a:rPr lang="en-US" sz="900" b="0" cap="none" spc="0">
                          <a:solidFill>
                            <a:schemeClr val="tx1"/>
                          </a:solidFill>
                        </a:rPr>
                        <a:t>will help them to submit their reports and they can get their accurate result. Based on their result they can order the medical kit and they can make an appointment to the doctors as well.</a:t>
                      </a:r>
                    </a:p>
                    <a:p>
                      <a:endParaRPr lang="en-US" sz="900" cap="none" spc="0">
                        <a:solidFill>
                          <a:schemeClr val="tx1"/>
                        </a:solidFill>
                      </a:endParaRP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8803522"/>
                  </a:ext>
                </a:extLst>
              </a:tr>
              <a:tr h="444556">
                <a:tc>
                  <a:txBody>
                    <a:bodyPr/>
                    <a:lstStyle/>
                    <a:p>
                      <a:r>
                        <a:rPr lang="en-US" sz="900" b="1" cap="none" spc="0">
                          <a:solidFill>
                            <a:schemeClr val="tx1"/>
                          </a:solidFill>
                        </a:rPr>
                        <a:t>Benefits outcomes:</a:t>
                      </a:r>
                    </a:p>
                  </a:txBody>
                  <a:tcPr marL="83228" marR="64021" marT="64021" marB="64021">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900" cap="none" spc="0">
                          <a:solidFill>
                            <a:schemeClr val="tx1"/>
                          </a:solidFill>
                        </a:rPr>
                        <a:t>It the users can use our application they can easily get their covid-19 accurate feedback. Based on that they can order the tool kit and they can take the precautions s well.</a:t>
                      </a:r>
                    </a:p>
                  </a:txBody>
                  <a:tcPr marL="83228" marR="64021" marT="64021" marB="64021">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663638550"/>
                  </a:ext>
                </a:extLst>
              </a:tr>
              <a:tr h="300687">
                <a:tc>
                  <a:txBody>
                    <a:bodyPr/>
                    <a:lstStyle/>
                    <a:p>
                      <a:r>
                        <a:rPr lang="en-US" sz="900" b="1" cap="none" spc="0">
                          <a:solidFill>
                            <a:schemeClr val="tx1"/>
                          </a:solidFill>
                        </a:rPr>
                        <a:t>github link:</a:t>
                      </a:r>
                    </a:p>
                  </a:txBody>
                  <a:tcPr marL="83228" marR="64021" marT="64021" marB="64021">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900" cap="none" spc="0" dirty="0">
                          <a:solidFill>
                            <a:schemeClr val="tx1"/>
                          </a:solidFill>
                        </a:rPr>
                        <a:t>https://</a:t>
                      </a:r>
                      <a:r>
                        <a:rPr lang="en-US" sz="900" cap="none" spc="0" dirty="0" err="1">
                          <a:solidFill>
                            <a:schemeClr val="tx1"/>
                          </a:solidFill>
                        </a:rPr>
                        <a:t>github.com</a:t>
                      </a:r>
                      <a:r>
                        <a:rPr lang="en-US" sz="900" cap="none" spc="0" dirty="0">
                          <a:solidFill>
                            <a:schemeClr val="tx1"/>
                          </a:solidFill>
                        </a:rPr>
                        <a:t>/</a:t>
                      </a:r>
                      <a:r>
                        <a:rPr lang="en-US" sz="900" cap="none" spc="0" dirty="0" err="1">
                          <a:solidFill>
                            <a:schemeClr val="tx1"/>
                          </a:solidFill>
                        </a:rPr>
                        <a:t>htmw</a:t>
                      </a:r>
                      <a:r>
                        <a:rPr lang="en-US" sz="900" cap="none" spc="0" dirty="0">
                          <a:solidFill>
                            <a:schemeClr val="tx1"/>
                          </a:solidFill>
                        </a:rPr>
                        <a:t>/2023S-Team4/wiki</a:t>
                      </a:r>
                    </a:p>
                  </a:txBody>
                  <a:tcPr marL="83228" marR="64021" marT="64021" marB="64021">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33031438"/>
                  </a:ext>
                </a:extLst>
              </a:tr>
            </a:tbl>
          </a:graphicData>
        </a:graphic>
      </p:graphicFrame>
    </p:spTree>
    <p:extLst>
      <p:ext uri="{BB962C8B-B14F-4D97-AF65-F5344CB8AC3E}">
        <p14:creationId xmlns:p14="http://schemas.microsoft.com/office/powerpoint/2010/main" val="262656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F7CD-7AA6-36FE-C1F3-336A9A7AC756}"/>
              </a:ext>
            </a:extLst>
          </p:cNvPr>
          <p:cNvSpPr>
            <a:spLocks noGrp="1"/>
          </p:cNvSpPr>
          <p:nvPr>
            <p:ph type="title"/>
          </p:nvPr>
        </p:nvSpPr>
        <p:spPr>
          <a:xfrm>
            <a:off x="581646" y="349664"/>
            <a:ext cx="5845571" cy="1638377"/>
          </a:xfrm>
        </p:spPr>
        <p:txBody>
          <a:bodyPr anchor="b">
            <a:normAutofit/>
          </a:bodyPr>
          <a:lstStyle/>
          <a:p>
            <a:r>
              <a:rPr lang="en-US" sz="4800" i="0">
                <a:effectLst/>
                <a:latin typeface="Times New Roman" panose="02020603050405020304" pitchFamily="18" charset="0"/>
                <a:cs typeface="Times New Roman" panose="02020603050405020304" pitchFamily="18" charset="0"/>
              </a:rPr>
              <a:t>Team working agreement</a:t>
            </a:r>
            <a:endParaRPr lang="en-US" sz="48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57EE10-4E45-B353-3A9D-692F6912F406}"/>
              </a:ext>
            </a:extLst>
          </p:cNvPr>
          <p:cNvSpPr>
            <a:spLocks noGrp="1"/>
          </p:cNvSpPr>
          <p:nvPr>
            <p:ph idx="1"/>
          </p:nvPr>
        </p:nvSpPr>
        <p:spPr>
          <a:xfrm>
            <a:off x="587988" y="2620641"/>
            <a:ext cx="5837750" cy="3023702"/>
          </a:xfrm>
        </p:spPr>
        <p:txBody>
          <a:bodyPr anchor="ctr">
            <a:normAutofit/>
          </a:bodyPr>
          <a:lstStyle/>
          <a:p>
            <a:pPr>
              <a:buFont typeface="Wingdings" pitchFamily="2" charset="2"/>
              <a:buChar char="v"/>
            </a:pPr>
            <a:r>
              <a:rPr lang="en-US" sz="1400" dirty="0">
                <a:latin typeface="Times New Roman" panose="02020603050405020304" pitchFamily="18" charset="0"/>
                <a:cs typeface="Times New Roman" panose="02020603050405020304" pitchFamily="18" charset="0"/>
              </a:rPr>
              <a:t>Every week, the team members discuss the project's status, obstacles, and next steps. The tasks are split up during the meeting.</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Team members discuss any challenges they face and give status updates on their tasks in our WhatsApp group chat. </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We rely on every team member to be accountable for their tasks and deliverables within the established timeframes.</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To ensure that every team member is aware of their responsibilities and feels comfortable carrying them out, we place a high importance on openness and communication.</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r>
              <a:rPr lang="en-US" sz="1400" dirty="0">
                <a:latin typeface="Times New Roman" panose="02020603050405020304" pitchFamily="18" charset="0"/>
                <a:cs typeface="Times New Roman" panose="02020603050405020304" pitchFamily="18" charset="0"/>
              </a:rPr>
              <a:t>My team and I have been engaging in discussions where we acknowledge our errors and work collaboratively to address and correct them.</a:t>
            </a: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a:p>
            <a:pPr>
              <a:buFont typeface="Wingdings" pitchFamily="2" charset="2"/>
              <a:buChar char="v"/>
            </a:pPr>
            <a:endParaRPr lang="en-US" sz="14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B817D1-9593-3AA6-3166-2553C088035D}"/>
              </a:ext>
            </a:extLst>
          </p:cNvPr>
          <p:cNvSpPr>
            <a:spLocks noGrp="1"/>
          </p:cNvSpPr>
          <p:nvPr>
            <p:ph type="sldNum" sz="quarter" idx="12"/>
          </p:nvPr>
        </p:nvSpPr>
        <p:spPr/>
        <p:txBody>
          <a:bodyPr/>
          <a:lstStyle/>
          <a:p>
            <a:fld id="{FA4FCA09-A334-4A38-8A78-E51DCD588AB3}" type="slidenum">
              <a:rPr lang="en-US" smtClean="0"/>
              <a:t>9</a:t>
            </a:fld>
            <a:endParaRPr lang="en-US"/>
          </a:p>
        </p:txBody>
      </p:sp>
      <p:pic>
        <p:nvPicPr>
          <p:cNvPr id="5" name="Picture 4" descr="Skydivers make a formation above the clouds">
            <a:extLst>
              <a:ext uri="{FF2B5EF4-FFF2-40B4-BE49-F238E27FC236}">
                <a16:creationId xmlns:a16="http://schemas.microsoft.com/office/drawing/2014/main" id="{57BF0748-E902-6830-CE37-2472B4DEEE54}"/>
              </a:ext>
            </a:extLst>
          </p:cNvPr>
          <p:cNvPicPr>
            <a:picLocks noChangeAspect="1"/>
          </p:cNvPicPr>
          <p:nvPr/>
        </p:nvPicPr>
        <p:blipFill rotWithShape="1">
          <a:blip r:embed="rId2"/>
          <a:srcRect l="28614" r="18574"/>
          <a:stretch/>
        </p:blipFill>
        <p:spPr>
          <a:xfrm>
            <a:off x="7421373" y="627954"/>
            <a:ext cx="4235516" cy="5353373"/>
          </a:xfrm>
          <a:prstGeom prst="rect">
            <a:avLst/>
          </a:prstGeom>
          <a:noFill/>
        </p:spPr>
      </p:pic>
    </p:spTree>
    <p:extLst>
      <p:ext uri="{BB962C8B-B14F-4D97-AF65-F5344CB8AC3E}">
        <p14:creationId xmlns:p14="http://schemas.microsoft.com/office/powerpoint/2010/main" val="3676570066"/>
      </p:ext>
    </p:extLst>
  </p:cSld>
  <p:clrMapOvr>
    <a:masterClrMapping/>
  </p:clrMapOvr>
</p:sld>
</file>

<file path=ppt/theme/theme1.xml><?xml version="1.0" encoding="utf-8"?>
<a:theme xmlns:a="http://schemas.openxmlformats.org/drawingml/2006/main" name="Fac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10251</TotalTime>
  <Words>2841</Words>
  <Application>Microsoft Macintosh PowerPoint</Application>
  <PresentationFormat>Widescreen</PresentationFormat>
  <Paragraphs>427</Paragraphs>
  <Slides>39</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Helvetica Neue</vt:lpstr>
      <vt:lpstr>Times New Roman</vt:lpstr>
      <vt:lpstr>Trebuchet MS</vt:lpstr>
      <vt:lpstr>Wingdings</vt:lpstr>
      <vt:lpstr>Wingdings 3</vt:lpstr>
      <vt:lpstr>Facet</vt:lpstr>
      <vt:lpstr>SARS COVID-19 Detection Through AI </vt:lpstr>
      <vt:lpstr>     Agenda</vt:lpstr>
      <vt:lpstr>     Agenda</vt:lpstr>
      <vt:lpstr>Team Members Roles and Responsibilities</vt:lpstr>
      <vt:lpstr> Team Members Roles and Responsibilities</vt:lpstr>
      <vt:lpstr>Improvements made from Professor Feedback </vt:lpstr>
      <vt:lpstr>              Project Description</vt:lpstr>
      <vt:lpstr>   Project Description</vt:lpstr>
      <vt:lpstr>Team working agreement</vt:lpstr>
      <vt:lpstr>Personas (at least 3)</vt:lpstr>
      <vt:lpstr>Persona-1</vt:lpstr>
      <vt:lpstr>Persona-2</vt:lpstr>
      <vt:lpstr>Persona-3</vt:lpstr>
      <vt:lpstr>     MVP</vt:lpstr>
      <vt:lpstr>PowerPoint Presentation</vt:lpstr>
      <vt:lpstr>Algorithms &amp; Technologies </vt:lpstr>
      <vt:lpstr>Convolutional Neural Networks (CNNs):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sprint-5 </vt:lpstr>
      <vt:lpstr>User stories</vt:lpstr>
      <vt:lpstr>User stories</vt:lpstr>
      <vt:lpstr>     USER STORIES AND ACCEPTANCE CRITERIA</vt:lpstr>
      <vt:lpstr> USER STORIES AND ACCEPTANCE CRITERIA   </vt:lpstr>
      <vt:lpstr>                     TEST CASES</vt:lpstr>
      <vt:lpstr>                      SPRINT-6 BACKLOG</vt:lpstr>
      <vt:lpstr>      COMPLETED AND NOT COMPLETED STORIES</vt:lpstr>
      <vt:lpstr>      Sprint-06 velocity</vt:lpstr>
      <vt:lpstr>   Team’s Historical velocity(average)</vt:lpstr>
      <vt:lpstr>PowerPoint Presentation</vt:lpstr>
      <vt:lpstr>Firebase Authentication </vt:lpstr>
      <vt:lpstr>demo</vt:lpstr>
      <vt:lpstr>Retrospective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Nunna, Ms. Anusha</cp:lastModifiedBy>
  <cp:revision>85</cp:revision>
  <dcterms:created xsi:type="dcterms:W3CDTF">2023-09-24T17:50:50Z</dcterms:created>
  <dcterms:modified xsi:type="dcterms:W3CDTF">2023-11-10T03:17:40Z</dcterms:modified>
</cp:coreProperties>
</file>